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omments/modernComment_337_617B1EBF.xml" ContentType="application/vnd.ms-powerpoint.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modernComment_34C_3D23B82D.xml" ContentType="application/vnd.ms-powerpoint.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modernComment_346_3BC9D386.xml" ContentType="application/vnd.ms-powerpoint.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Lst>
  <p:notesMasterIdLst>
    <p:notesMasterId r:id="rId29"/>
  </p:notesMasterIdLst>
  <p:handoutMasterIdLst>
    <p:handoutMasterId r:id="rId30"/>
  </p:handoutMasterIdLst>
  <p:sldIdLst>
    <p:sldId id="815" r:id="rId5"/>
    <p:sldId id="822" r:id="rId6"/>
    <p:sldId id="850" r:id="rId7"/>
    <p:sldId id="823" r:id="rId8"/>
    <p:sldId id="853" r:id="rId9"/>
    <p:sldId id="849" r:id="rId10"/>
    <p:sldId id="836" r:id="rId11"/>
    <p:sldId id="863" r:id="rId12"/>
    <p:sldId id="837" r:id="rId13"/>
    <p:sldId id="844" r:id="rId14"/>
    <p:sldId id="848" r:id="rId15"/>
    <p:sldId id="830" r:id="rId16"/>
    <p:sldId id="838" r:id="rId17"/>
    <p:sldId id="861" r:id="rId18"/>
    <p:sldId id="862" r:id="rId19"/>
    <p:sldId id="840" r:id="rId20"/>
    <p:sldId id="851" r:id="rId21"/>
    <p:sldId id="841" r:id="rId22"/>
    <p:sldId id="854" r:id="rId23"/>
    <p:sldId id="856" r:id="rId24"/>
    <p:sldId id="859" r:id="rId25"/>
    <p:sldId id="858" r:id="rId26"/>
    <p:sldId id="832" r:id="rId27"/>
    <p:sldId id="852" r:id="rId28"/>
  </p:sldIdLst>
  <p:sldSz cx="12192000" cy="6858000"/>
  <p:notesSz cx="9363075" cy="7077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C2F1A9-BA4B-1E29-181C-466F23159C94}" name="Maria Casas" initials="MC" userId="Maria Casas" providerId="None"/>
  <p188:author id="{9BC598AE-9C3E-E636-CEA4-B2A91668F492}" name="Nate Jones" initials="NJ" userId="S::njones71@students.kennesaw.edu::87ef0a25-c510-4c76-8ec1-001ba2d44647" providerId="AD"/>
  <p188:author id="{0C199EE3-C913-1DDB-B21A-F1A9113B9963}" name="Mckaleb Harlemon" initials="MH" userId="S::mharlemo@students.kennesaw.edu::9398335c-53c5-40dd-a865-04b10e17195c"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014"/>
    <a:srgbClr val="FFC629"/>
    <a:srgbClr val="D9D8DA"/>
    <a:srgbClr val="CCC1DA"/>
    <a:srgbClr val="FAFAB1"/>
    <a:srgbClr val="B0B3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B3B2C5-4DB5-4F3B-99A9-5CE1A5DC1363}" v="36" dt="2023-02-09T05:24:40.440"/>
    <p1510:client id="{840B8949-BBD1-43BA-AED5-03B5A8D992FD}" v="1319" dt="2023-02-09T02:27:04.262"/>
    <p1510:client id="{A493C457-04D4-41B6-93C1-4BB6F4C57599}" v="340" dt="2023-02-09T21:08:44.667"/>
    <p1510:client id="{A6323868-BAA7-4E0A-B532-1BFDEA5FB9BD}" v="2352" dt="2023-02-09T21:59:48.296"/>
    <p1510:client id="{CEAB1181-DED5-4D7A-B6E2-ADBF39E8DE2E}" v="2" dt="2023-02-09T21:50:08.802"/>
    <p1510:client id="{E2E80543-816C-49C8-B5A1-A0E953A18C55}" v="272" dt="2023-02-09T03:39:43.477"/>
    <p1510:client id="{EB5C4D97-720E-48F6-99D7-E908B4E82A93}" v="148" dt="2023-02-09T21:17:01.969"/>
    <p1510:client id="{F0390B1E-C648-428F-91D1-43D006356540}" v="31" dt="2023-02-08T22:04:38.7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37"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e Jones" userId="S::njones71@students.kennesaw.edu::87ef0a25-c510-4c76-8ec1-001ba2d44647" providerId="AD" clId="Web-{E0CE1DFD-EBD0-4EDF-9F4F-B76311B6273F}"/>
    <pc:docChg chg="addSld modSld">
      <pc:chgData name="Nate Jones" userId="S::njones71@students.kennesaw.edu::87ef0a25-c510-4c76-8ec1-001ba2d44647" providerId="AD" clId="Web-{E0CE1DFD-EBD0-4EDF-9F4F-B76311B6273F}" dt="2023-02-08T21:18:36.230" v="17" actId="20577"/>
      <pc:docMkLst>
        <pc:docMk/>
      </pc:docMkLst>
      <pc:sldChg chg="modSp addCm modCm">
        <pc:chgData name="Nate Jones" userId="S::njones71@students.kennesaw.edu::87ef0a25-c510-4c76-8ec1-001ba2d44647" providerId="AD" clId="Web-{E0CE1DFD-EBD0-4EDF-9F4F-B76311B6273F}" dt="2023-02-08T21:18:36.230" v="17" actId="20577"/>
        <pc:sldMkLst>
          <pc:docMk/>
          <pc:sldMk cId="589589482" sldId="836"/>
        </pc:sldMkLst>
        <pc:spChg chg="mod">
          <ac:chgData name="Nate Jones" userId="S::njones71@students.kennesaw.edu::87ef0a25-c510-4c76-8ec1-001ba2d44647" providerId="AD" clId="Web-{E0CE1DFD-EBD0-4EDF-9F4F-B76311B6273F}" dt="2023-02-08T21:18:36.230" v="17" actId="20577"/>
          <ac:spMkLst>
            <pc:docMk/>
            <pc:sldMk cId="589589482" sldId="836"/>
            <ac:spMk id="2" creationId="{32164412-C6B8-8E37-1AA2-C9F3F53E9D99}"/>
          </ac:spMkLst>
        </pc:spChg>
        <pc:extLst>
          <p:ext xmlns:p="http://schemas.openxmlformats.org/presentationml/2006/main" uri="{D6D511B9-2390-475A-947B-AFAB55BFBCF1}">
            <pc226:cmChg xmlns:pc226="http://schemas.microsoft.com/office/powerpoint/2022/06/main/command" chg="add mod">
              <pc226:chgData name="Nate Jones" userId="S::njones71@students.kennesaw.edu::87ef0a25-c510-4c76-8ec1-001ba2d44647" providerId="AD" clId="Web-{E0CE1DFD-EBD0-4EDF-9F4F-B76311B6273F}" dt="2023-02-08T21:18:28.574" v="16" actId="20577"/>
              <pc2:cmMkLst xmlns:pc2="http://schemas.microsoft.com/office/powerpoint/2019/9/main/command">
                <pc:docMk/>
                <pc:sldMk cId="589589482" sldId="836"/>
                <pc2:cmMk id="{438B2496-76DD-42EA-B3DD-AB9349E42ADC}"/>
              </pc2:cmMkLst>
            </pc226:cmChg>
          </p:ext>
        </pc:extLst>
      </pc:sldChg>
      <pc:sldChg chg="add replId">
        <pc:chgData name="Nate Jones" userId="S::njones71@students.kennesaw.edu::87ef0a25-c510-4c76-8ec1-001ba2d44647" providerId="AD" clId="Web-{E0CE1DFD-EBD0-4EDF-9F4F-B76311B6273F}" dt="2023-02-08T21:17:41.072" v="4"/>
        <pc:sldMkLst>
          <pc:docMk/>
          <pc:sldMk cId="680125255" sldId="860"/>
        </pc:sldMkLst>
      </pc:sldChg>
    </pc:docChg>
  </pc:docChgLst>
  <pc:docChgLst>
    <pc:chgData name="Mckaleb Harlemon" userId="S::mharlemo@students.kennesaw.edu::9398335c-53c5-40dd-a865-04b10e17195c" providerId="AD" clId="Web-{A493C457-04D4-41B6-93C1-4BB6F4C57599}"/>
    <pc:docChg chg="modSld">
      <pc:chgData name="Mckaleb Harlemon" userId="S::mharlemo@students.kennesaw.edu::9398335c-53c5-40dd-a865-04b10e17195c" providerId="AD" clId="Web-{A493C457-04D4-41B6-93C1-4BB6F4C57599}" dt="2023-02-09T21:08:44.261" v="338" actId="20577"/>
      <pc:docMkLst>
        <pc:docMk/>
      </pc:docMkLst>
      <pc:sldChg chg="modSp addCm">
        <pc:chgData name="Mckaleb Harlemon" userId="S::mharlemo@students.kennesaw.edu::9398335c-53c5-40dd-a865-04b10e17195c" providerId="AD" clId="Web-{A493C457-04D4-41B6-93C1-4BB6F4C57599}" dt="2023-02-09T21:06:35.164" v="332" actId="20577"/>
        <pc:sldMkLst>
          <pc:docMk/>
          <pc:sldMk cId="1635458751" sldId="823"/>
        </pc:sldMkLst>
        <pc:spChg chg="mod">
          <ac:chgData name="Mckaleb Harlemon" userId="S::mharlemo@students.kennesaw.edu::9398335c-53c5-40dd-a865-04b10e17195c" providerId="AD" clId="Web-{A493C457-04D4-41B6-93C1-4BB6F4C57599}" dt="2023-02-09T21:06:35.164" v="332" actId="20577"/>
          <ac:spMkLst>
            <pc:docMk/>
            <pc:sldMk cId="1635458751" sldId="823"/>
            <ac:spMk id="1047555" creationId="{00000000-0000-0000-0000-000000000000}"/>
          </ac:spMkLst>
        </pc:spChg>
        <pc:extLst>
          <p:ext xmlns:p="http://schemas.openxmlformats.org/presentationml/2006/main" uri="{D6D511B9-2390-475A-947B-AFAB55BFBCF1}">
            <pc226:cmChg xmlns:pc226="http://schemas.microsoft.com/office/powerpoint/2022/06/main/command" chg="add">
              <pc226:chgData name="Mckaleb Harlemon" userId="S::mharlemo@students.kennesaw.edu::9398335c-53c5-40dd-a865-04b10e17195c" providerId="AD" clId="Web-{A493C457-04D4-41B6-93C1-4BB6F4C57599}" dt="2023-02-09T20:33:13.976" v="92"/>
              <pc2:cmMkLst xmlns:pc2="http://schemas.microsoft.com/office/powerpoint/2019/9/main/command">
                <pc:docMk/>
                <pc:sldMk cId="1635458751" sldId="823"/>
                <pc2:cmMk id="{0157F0A8-BB7E-42EA-826D-A44E420FB7B1}"/>
              </pc2:cmMkLst>
            </pc226:cmChg>
          </p:ext>
        </pc:extLst>
      </pc:sldChg>
      <pc:sldChg chg="modSp">
        <pc:chgData name="Mckaleb Harlemon" userId="S::mharlemo@students.kennesaw.edu::9398335c-53c5-40dd-a865-04b10e17195c" providerId="AD" clId="Web-{A493C457-04D4-41B6-93C1-4BB6F4C57599}" dt="2023-02-09T21:08:44.261" v="338" actId="20577"/>
        <pc:sldMkLst>
          <pc:docMk/>
          <pc:sldMk cId="1004327520" sldId="837"/>
        </pc:sldMkLst>
        <pc:spChg chg="mod">
          <ac:chgData name="Mckaleb Harlemon" userId="S::mharlemo@students.kennesaw.edu::9398335c-53c5-40dd-a865-04b10e17195c" providerId="AD" clId="Web-{A493C457-04D4-41B6-93C1-4BB6F4C57599}" dt="2023-02-09T21:08:44.261" v="338" actId="20577"/>
          <ac:spMkLst>
            <pc:docMk/>
            <pc:sldMk cId="1004327520" sldId="837"/>
            <ac:spMk id="2" creationId="{27E7ED25-999A-CCEC-1B8C-CEF4F2D3B645}"/>
          </ac:spMkLst>
        </pc:spChg>
      </pc:sldChg>
    </pc:docChg>
  </pc:docChgLst>
  <pc:docChgLst>
    <pc:chgData name="Nate Jones" userId="S::njones71@students.kennesaw.edu::87ef0a25-c510-4c76-8ec1-001ba2d44647" providerId="AD" clId="Web-{EB5C4D97-720E-48F6-99D7-E908B4E82A93}"/>
    <pc:docChg chg="modSld">
      <pc:chgData name="Nate Jones" userId="S::njones71@students.kennesaw.edu::87ef0a25-c510-4c76-8ec1-001ba2d44647" providerId="AD" clId="Web-{EB5C4D97-720E-48F6-99D7-E908B4E82A93}" dt="2023-02-09T21:17:01.891" v="110"/>
      <pc:docMkLst>
        <pc:docMk/>
      </pc:docMkLst>
      <pc:sldChg chg="addSp modSp">
        <pc:chgData name="Nate Jones" userId="S::njones71@students.kennesaw.edu::87ef0a25-c510-4c76-8ec1-001ba2d44647" providerId="AD" clId="Web-{EB5C4D97-720E-48F6-99D7-E908B4E82A93}" dt="2023-02-09T21:17:01.891" v="110"/>
        <pc:sldMkLst>
          <pc:docMk/>
          <pc:sldMk cId="3647183537" sldId="830"/>
        </pc:sldMkLst>
        <pc:spChg chg="add mod ord">
          <ac:chgData name="Nate Jones" userId="S::njones71@students.kennesaw.edu::87ef0a25-c510-4c76-8ec1-001ba2d44647" providerId="AD" clId="Web-{EB5C4D97-720E-48F6-99D7-E908B4E82A93}" dt="2023-02-09T21:17:01.891" v="110"/>
          <ac:spMkLst>
            <pc:docMk/>
            <pc:sldMk cId="3647183537" sldId="830"/>
            <ac:spMk id="61" creationId="{61FBA9E2-A92E-2AFD-5B05-BC728E135976}"/>
          </ac:spMkLst>
        </pc:spChg>
        <pc:spChg chg="add mod ord">
          <ac:chgData name="Nate Jones" userId="S::njones71@students.kennesaw.edu::87ef0a25-c510-4c76-8ec1-001ba2d44647" providerId="AD" clId="Web-{EB5C4D97-720E-48F6-99D7-E908B4E82A93}" dt="2023-02-09T21:16:34.108" v="108"/>
          <ac:spMkLst>
            <pc:docMk/>
            <pc:sldMk cId="3647183537" sldId="830"/>
            <ac:spMk id="5127" creationId="{D8A34925-F980-8550-3143-EC256E1EF1A2}"/>
          </ac:spMkLst>
        </pc:spChg>
      </pc:sldChg>
      <pc:sldChg chg="addSp modSp addAnim">
        <pc:chgData name="Nate Jones" userId="S::njones71@students.kennesaw.edu::87ef0a25-c510-4c76-8ec1-001ba2d44647" providerId="AD" clId="Web-{EB5C4D97-720E-48F6-99D7-E908B4E82A93}" dt="2023-02-09T20:26:09.474" v="66" actId="20577"/>
        <pc:sldMkLst>
          <pc:docMk/>
          <pc:sldMk cId="3230777782" sldId="854"/>
        </pc:sldMkLst>
        <pc:spChg chg="add mod">
          <ac:chgData name="Nate Jones" userId="S::njones71@students.kennesaw.edu::87ef0a25-c510-4c76-8ec1-001ba2d44647" providerId="AD" clId="Web-{EB5C4D97-720E-48F6-99D7-E908B4E82A93}" dt="2023-02-09T20:26:09.474" v="66" actId="20577"/>
          <ac:spMkLst>
            <pc:docMk/>
            <pc:sldMk cId="3230777782" sldId="854"/>
            <ac:spMk id="12" creationId="{1A802BD6-7B3C-BA68-C40D-85AB7001BEB0}"/>
          </ac:spMkLst>
        </pc:spChg>
      </pc:sldChg>
      <pc:sldChg chg="modNotes">
        <pc:chgData name="Nate Jones" userId="S::njones71@students.kennesaw.edu::87ef0a25-c510-4c76-8ec1-001ba2d44647" providerId="AD" clId="Web-{EB5C4D97-720E-48F6-99D7-E908B4E82A93}" dt="2023-02-09T20:29:28.998" v="93"/>
        <pc:sldMkLst>
          <pc:docMk/>
          <pc:sldMk cId="2375309953" sldId="858"/>
        </pc:sldMkLst>
      </pc:sldChg>
    </pc:docChg>
  </pc:docChgLst>
  <pc:docChgLst>
    <pc:chgData name="David Askew" userId="S::daskew7@students.kennesaw.edu::0d84ca1b-633d-48ac-bd9e-f0c1b7ace648" providerId="AD" clId="Web-{F0390B1E-C648-428F-91D1-43D006356540}"/>
    <pc:docChg chg="modSld">
      <pc:chgData name="David Askew" userId="S::daskew7@students.kennesaw.edu::0d84ca1b-633d-48ac-bd9e-f0c1b7ace648" providerId="AD" clId="Web-{F0390B1E-C648-428F-91D1-43D006356540}" dt="2023-02-08T22:12:02.743" v="32" actId="20577"/>
      <pc:docMkLst>
        <pc:docMk/>
      </pc:docMkLst>
      <pc:sldChg chg="modSp">
        <pc:chgData name="David Askew" userId="S::daskew7@students.kennesaw.edu::0d84ca1b-633d-48ac-bd9e-f0c1b7ace648" providerId="AD" clId="Web-{F0390B1E-C648-428F-91D1-43D006356540}" dt="2023-02-08T22:04:38.729" v="30" actId="20577"/>
        <pc:sldMkLst>
          <pc:docMk/>
          <pc:sldMk cId="589589482" sldId="836"/>
        </pc:sldMkLst>
        <pc:spChg chg="mod">
          <ac:chgData name="David Askew" userId="S::daskew7@students.kennesaw.edu::0d84ca1b-633d-48ac-bd9e-f0c1b7ace648" providerId="AD" clId="Web-{F0390B1E-C648-428F-91D1-43D006356540}" dt="2023-02-08T22:04:38.729" v="30" actId="20577"/>
          <ac:spMkLst>
            <pc:docMk/>
            <pc:sldMk cId="589589482" sldId="836"/>
            <ac:spMk id="2" creationId="{32164412-C6B8-8E37-1AA2-C9F3F53E9D99}"/>
          </ac:spMkLst>
        </pc:spChg>
      </pc:sldChg>
      <pc:sldChg chg="modSp">
        <pc:chgData name="David Askew" userId="S::daskew7@students.kennesaw.edu::0d84ca1b-633d-48ac-bd9e-f0c1b7ace648" providerId="AD" clId="Web-{F0390B1E-C648-428F-91D1-43D006356540}" dt="2023-02-08T22:12:02.743" v="32" actId="20577"/>
        <pc:sldMkLst>
          <pc:docMk/>
          <pc:sldMk cId="1369289884" sldId="847"/>
        </pc:sldMkLst>
        <pc:graphicFrameChg chg="modGraphic">
          <ac:chgData name="David Askew" userId="S::daskew7@students.kennesaw.edu::0d84ca1b-633d-48ac-bd9e-f0c1b7ace648" providerId="AD" clId="Web-{F0390B1E-C648-428F-91D1-43D006356540}" dt="2023-02-08T22:12:02.743" v="32" actId="20577"/>
          <ac:graphicFrameMkLst>
            <pc:docMk/>
            <pc:sldMk cId="1369289884" sldId="847"/>
            <ac:graphicFrameMk id="4" creationId="{9B695A8B-8238-0057-F62E-E43E211E8336}"/>
          </ac:graphicFrameMkLst>
        </pc:graphicFrameChg>
      </pc:sldChg>
    </pc:docChg>
  </pc:docChgLst>
  <pc:docChgLst>
    <pc:chgData name="Nate Jones" userId="S::njones71@students.kennesaw.edu::87ef0a25-c510-4c76-8ec1-001ba2d44647" providerId="AD" clId="Web-{3EB3B2C5-4DB5-4F3B-99A9-5CE1A5DC1363}"/>
    <pc:docChg chg="modSld">
      <pc:chgData name="Nate Jones" userId="S::njones71@students.kennesaw.edu::87ef0a25-c510-4c76-8ec1-001ba2d44647" providerId="AD" clId="Web-{3EB3B2C5-4DB5-4F3B-99A9-5CE1A5DC1363}" dt="2023-02-09T05:25:18.647" v="1574"/>
      <pc:docMkLst>
        <pc:docMk/>
      </pc:docMkLst>
      <pc:sldChg chg="modNotes">
        <pc:chgData name="Nate Jones" userId="S::njones71@students.kennesaw.edu::87ef0a25-c510-4c76-8ec1-001ba2d44647" providerId="AD" clId="Web-{3EB3B2C5-4DB5-4F3B-99A9-5CE1A5DC1363}" dt="2023-02-09T05:25:18.647" v="1574"/>
        <pc:sldMkLst>
          <pc:docMk/>
          <pc:sldMk cId="2035086476" sldId="832"/>
        </pc:sldMkLst>
      </pc:sldChg>
      <pc:sldChg chg="modNotes">
        <pc:chgData name="Nate Jones" userId="S::njones71@students.kennesaw.edu::87ef0a25-c510-4c76-8ec1-001ba2d44647" providerId="AD" clId="Web-{3EB3B2C5-4DB5-4F3B-99A9-5CE1A5DC1363}" dt="2023-02-09T04:51:27.964" v="278"/>
        <pc:sldMkLst>
          <pc:docMk/>
          <pc:sldMk cId="3230777782" sldId="854"/>
        </pc:sldMkLst>
      </pc:sldChg>
      <pc:sldChg chg="modSp modNotes">
        <pc:chgData name="Nate Jones" userId="S::njones71@students.kennesaw.edu::87ef0a25-c510-4c76-8ec1-001ba2d44647" providerId="AD" clId="Web-{3EB3B2C5-4DB5-4F3B-99A9-5CE1A5DC1363}" dt="2023-02-09T05:08:05.646" v="914"/>
        <pc:sldMkLst>
          <pc:docMk/>
          <pc:sldMk cId="3494001881" sldId="856"/>
        </pc:sldMkLst>
        <pc:spChg chg="mod">
          <ac:chgData name="Nate Jones" userId="S::njones71@students.kennesaw.edu::87ef0a25-c510-4c76-8ec1-001ba2d44647" providerId="AD" clId="Web-{3EB3B2C5-4DB5-4F3B-99A9-5CE1A5DC1363}" dt="2023-02-09T04:51:56.527" v="298" actId="20577"/>
          <ac:spMkLst>
            <pc:docMk/>
            <pc:sldMk cId="3494001881" sldId="856"/>
            <ac:spMk id="57" creationId="{3D2399DC-46E1-5BBA-ACE1-654CC8C33A05}"/>
          </ac:spMkLst>
        </pc:spChg>
      </pc:sldChg>
      <pc:sldChg chg="modSp modNotes">
        <pc:chgData name="Nate Jones" userId="S::njones71@students.kennesaw.edu::87ef0a25-c510-4c76-8ec1-001ba2d44647" providerId="AD" clId="Web-{3EB3B2C5-4DB5-4F3B-99A9-5CE1A5DC1363}" dt="2023-02-09T05:24:40.097" v="1543"/>
        <pc:sldMkLst>
          <pc:docMk/>
          <pc:sldMk cId="2375309953" sldId="858"/>
        </pc:sldMkLst>
        <pc:spChg chg="mod">
          <ac:chgData name="Nate Jones" userId="S::njones71@students.kennesaw.edu::87ef0a25-c510-4c76-8ec1-001ba2d44647" providerId="AD" clId="Web-{3EB3B2C5-4DB5-4F3B-99A9-5CE1A5DC1363}" dt="2023-02-09T05:17:44.836" v="1238" actId="20577"/>
          <ac:spMkLst>
            <pc:docMk/>
            <pc:sldMk cId="2375309953" sldId="858"/>
            <ac:spMk id="2" creationId="{24451889-FEE1-D352-D768-0B0A9984DF90}"/>
          </ac:spMkLst>
        </pc:spChg>
      </pc:sldChg>
      <pc:sldChg chg="modNotes">
        <pc:chgData name="Nate Jones" userId="S::njones71@students.kennesaw.edu::87ef0a25-c510-4c76-8ec1-001ba2d44647" providerId="AD" clId="Web-{3EB3B2C5-4DB5-4F3B-99A9-5CE1A5DC1363}" dt="2023-02-09T05:15:36.817" v="1137"/>
        <pc:sldMkLst>
          <pc:docMk/>
          <pc:sldMk cId="1978406129" sldId="859"/>
        </pc:sldMkLst>
      </pc:sldChg>
    </pc:docChg>
  </pc:docChgLst>
  <pc:docChgLst>
    <pc:chgData name="Nate Jones" userId="87ef0a25-c510-4c76-8ec1-001ba2d44647" providerId="ADAL" clId="{840B8949-BBD1-43BA-AED5-03B5A8D992FD}"/>
    <pc:docChg chg="undo custSel addSld delSld modSld sldOrd">
      <pc:chgData name="Nate Jones" userId="87ef0a25-c510-4c76-8ec1-001ba2d44647" providerId="ADAL" clId="{840B8949-BBD1-43BA-AED5-03B5A8D992FD}" dt="2023-02-09T03:22:55.033" v="1692"/>
      <pc:docMkLst>
        <pc:docMk/>
      </pc:docMkLst>
      <pc:sldChg chg="delSp modSp mod delCm modCm">
        <pc:chgData name="Nate Jones" userId="87ef0a25-c510-4c76-8ec1-001ba2d44647" providerId="ADAL" clId="{840B8949-BBD1-43BA-AED5-03B5A8D992FD}" dt="2023-02-08T21:28:47.511" v="928" actId="20577"/>
        <pc:sldMkLst>
          <pc:docMk/>
          <pc:sldMk cId="589589482" sldId="836"/>
        </pc:sldMkLst>
        <pc:spChg chg="mod">
          <ac:chgData name="Nate Jones" userId="87ef0a25-c510-4c76-8ec1-001ba2d44647" providerId="ADAL" clId="{840B8949-BBD1-43BA-AED5-03B5A8D992FD}" dt="2023-02-08T21:28:47.511" v="928" actId="20577"/>
          <ac:spMkLst>
            <pc:docMk/>
            <pc:sldMk cId="589589482" sldId="836"/>
            <ac:spMk id="2" creationId="{32164412-C6B8-8E37-1AA2-C9F3F53E9D99}"/>
          </ac:spMkLst>
        </pc:spChg>
        <pc:spChg chg="mod">
          <ac:chgData name="Nate Jones" userId="87ef0a25-c510-4c76-8ec1-001ba2d44647" providerId="ADAL" clId="{840B8949-BBD1-43BA-AED5-03B5A8D992FD}" dt="2023-02-08T21:27:27.551" v="919" actId="6549"/>
          <ac:spMkLst>
            <pc:docMk/>
            <pc:sldMk cId="589589482" sldId="836"/>
            <ac:spMk id="3" creationId="{2640E342-AEBE-C697-533B-94970547D173}"/>
          </ac:spMkLst>
        </pc:spChg>
        <pc:spChg chg="del mod">
          <ac:chgData name="Nate Jones" userId="87ef0a25-c510-4c76-8ec1-001ba2d44647" providerId="ADAL" clId="{840B8949-BBD1-43BA-AED5-03B5A8D992FD}" dt="2023-02-08T21:22:26.072" v="807" actId="478"/>
          <ac:spMkLst>
            <pc:docMk/>
            <pc:sldMk cId="589589482" sldId="836"/>
            <ac:spMk id="4" creationId="{1BE04BE0-011C-046E-8480-1DEA21C488B8}"/>
          </ac:spMkLst>
        </pc:spChg>
        <pc:extLst>
          <p:ext xmlns:p="http://schemas.openxmlformats.org/presentationml/2006/main" uri="{D6D511B9-2390-475A-947B-AFAB55BFBCF1}">
            <pc226:cmChg xmlns:pc226="http://schemas.microsoft.com/office/powerpoint/2022/06/main/command" chg="del mod">
              <pc226:chgData name="Nate Jones" userId="87ef0a25-c510-4c76-8ec1-001ba2d44647" providerId="ADAL" clId="{840B8949-BBD1-43BA-AED5-03B5A8D992FD}" dt="2023-02-08T21:19:23.308" v="765"/>
              <pc2:cmMkLst xmlns:pc2="http://schemas.microsoft.com/office/powerpoint/2019/9/main/command">
                <pc:docMk/>
                <pc:sldMk cId="589589482" sldId="836"/>
                <pc2:cmMk id="{438B2496-76DD-42EA-B3DD-AB9349E42ADC}"/>
              </pc2:cmMkLst>
            </pc226:cmChg>
          </p:ext>
        </pc:extLst>
      </pc:sldChg>
      <pc:sldChg chg="addSp delSp modSp mod ord modAnim">
        <pc:chgData name="Nate Jones" userId="87ef0a25-c510-4c76-8ec1-001ba2d44647" providerId="ADAL" clId="{840B8949-BBD1-43BA-AED5-03B5A8D992FD}" dt="2023-02-08T21:42:21.096" v="990"/>
        <pc:sldMkLst>
          <pc:docMk/>
          <pc:sldMk cId="967881365" sldId="841"/>
        </pc:sldMkLst>
        <pc:spChg chg="mod">
          <ac:chgData name="Nate Jones" userId="87ef0a25-c510-4c76-8ec1-001ba2d44647" providerId="ADAL" clId="{840B8949-BBD1-43BA-AED5-03B5A8D992FD}" dt="2023-02-08T21:42:04.966" v="988" actId="1076"/>
          <ac:spMkLst>
            <pc:docMk/>
            <pc:sldMk cId="967881365" sldId="841"/>
            <ac:spMk id="2" creationId="{24451889-FEE1-D352-D768-0B0A9984DF90}"/>
          </ac:spMkLst>
        </pc:spChg>
        <pc:picChg chg="add del mod">
          <ac:chgData name="Nate Jones" userId="87ef0a25-c510-4c76-8ec1-001ba2d44647" providerId="ADAL" clId="{840B8949-BBD1-43BA-AED5-03B5A8D992FD}" dt="2023-02-08T01:43:37.726" v="517" actId="478"/>
          <ac:picMkLst>
            <pc:docMk/>
            <pc:sldMk cId="967881365" sldId="841"/>
            <ac:picMk id="5" creationId="{62ECEEC7-1DBE-8359-D5B5-4E7441480653}"/>
          </ac:picMkLst>
        </pc:picChg>
      </pc:sldChg>
      <pc:sldChg chg="addSp delSp modSp mod addCm">
        <pc:chgData name="Nate Jones" userId="87ef0a25-c510-4c76-8ec1-001ba2d44647" providerId="ADAL" clId="{840B8949-BBD1-43BA-AED5-03B5A8D992FD}" dt="2023-02-09T03:22:55.033" v="1692"/>
        <pc:sldMkLst>
          <pc:docMk/>
          <pc:sldMk cId="1025751085" sldId="844"/>
        </pc:sldMkLst>
        <pc:spChg chg="del mod">
          <ac:chgData name="Nate Jones" userId="87ef0a25-c510-4c76-8ec1-001ba2d44647" providerId="ADAL" clId="{840B8949-BBD1-43BA-AED5-03B5A8D992FD}" dt="2023-02-08T22:57:36.895" v="1027"/>
          <ac:spMkLst>
            <pc:docMk/>
            <pc:sldMk cId="1025751085" sldId="844"/>
            <ac:spMk id="2" creationId="{6ED0DC1A-730A-5EDC-55D2-D6159CCBE67E}"/>
          </ac:spMkLst>
        </pc:spChg>
        <pc:spChg chg="mod">
          <ac:chgData name="Nate Jones" userId="87ef0a25-c510-4c76-8ec1-001ba2d44647" providerId="ADAL" clId="{840B8949-BBD1-43BA-AED5-03B5A8D992FD}" dt="2023-02-08T22:57:35.749" v="1025" actId="20577"/>
          <ac:spMkLst>
            <pc:docMk/>
            <pc:sldMk cId="1025751085" sldId="844"/>
            <ac:spMk id="3" creationId="{2640E342-AEBE-C697-533B-94970547D173}"/>
          </ac:spMkLst>
        </pc:spChg>
        <pc:spChg chg="mod">
          <ac:chgData name="Nate Jones" userId="87ef0a25-c510-4c76-8ec1-001ba2d44647" providerId="ADAL" clId="{840B8949-BBD1-43BA-AED5-03B5A8D992FD}" dt="2023-02-08T22:58:42.635" v="1081" actId="1035"/>
          <ac:spMkLst>
            <pc:docMk/>
            <pc:sldMk cId="1025751085" sldId="844"/>
            <ac:spMk id="5" creationId="{B0213BC9-F167-7084-558E-C83E08AAEDFC}"/>
          </ac:spMkLst>
        </pc:spChg>
        <pc:spChg chg="mod">
          <ac:chgData name="Nate Jones" userId="87ef0a25-c510-4c76-8ec1-001ba2d44647" providerId="ADAL" clId="{840B8949-BBD1-43BA-AED5-03B5A8D992FD}" dt="2023-02-08T22:58:42.635" v="1081" actId="1035"/>
          <ac:spMkLst>
            <pc:docMk/>
            <pc:sldMk cId="1025751085" sldId="844"/>
            <ac:spMk id="6" creationId="{CA775A88-801A-CE6F-C534-DFDF6CF15F42}"/>
          </ac:spMkLst>
        </pc:spChg>
        <pc:spChg chg="mod">
          <ac:chgData name="Nate Jones" userId="87ef0a25-c510-4c76-8ec1-001ba2d44647" providerId="ADAL" clId="{840B8949-BBD1-43BA-AED5-03B5A8D992FD}" dt="2023-02-08T22:58:42.635" v="1081" actId="1035"/>
          <ac:spMkLst>
            <pc:docMk/>
            <pc:sldMk cId="1025751085" sldId="844"/>
            <ac:spMk id="7" creationId="{B800478D-AE61-7869-4A9B-B029CC262A64}"/>
          </ac:spMkLst>
        </pc:spChg>
        <pc:spChg chg="del mod">
          <ac:chgData name="Nate Jones" userId="87ef0a25-c510-4c76-8ec1-001ba2d44647" providerId="ADAL" clId="{840B8949-BBD1-43BA-AED5-03B5A8D992FD}" dt="2023-02-08T23:08:29.680" v="1334" actId="478"/>
          <ac:spMkLst>
            <pc:docMk/>
            <pc:sldMk cId="1025751085" sldId="844"/>
            <ac:spMk id="8" creationId="{A9B66B40-CAD8-FD7A-1FF6-501F73006F52}"/>
          </ac:spMkLst>
        </pc:spChg>
        <pc:spChg chg="add mod">
          <ac:chgData name="Nate Jones" userId="87ef0a25-c510-4c76-8ec1-001ba2d44647" providerId="ADAL" clId="{840B8949-BBD1-43BA-AED5-03B5A8D992FD}" dt="2023-02-08T23:23:15.087" v="1645" actId="21"/>
          <ac:spMkLst>
            <pc:docMk/>
            <pc:sldMk cId="1025751085" sldId="844"/>
            <ac:spMk id="10" creationId="{454A94FB-0CAF-DFAB-6A0D-78278FA220DE}"/>
          </ac:spMkLst>
        </pc:spChg>
        <pc:spChg chg="mod">
          <ac:chgData name="Nate Jones" userId="87ef0a25-c510-4c76-8ec1-001ba2d44647" providerId="ADAL" clId="{840B8949-BBD1-43BA-AED5-03B5A8D992FD}" dt="2023-02-08T22:58:42.635" v="1081" actId="1035"/>
          <ac:spMkLst>
            <pc:docMk/>
            <pc:sldMk cId="1025751085" sldId="844"/>
            <ac:spMk id="11" creationId="{39E3AA08-D7CA-5FA5-91C1-8AB9C3889FD8}"/>
          </ac:spMkLst>
        </pc:spChg>
        <pc:spChg chg="mod">
          <ac:chgData name="Nate Jones" userId="87ef0a25-c510-4c76-8ec1-001ba2d44647" providerId="ADAL" clId="{840B8949-BBD1-43BA-AED5-03B5A8D992FD}" dt="2023-02-08T23:20:33.613" v="1579" actId="113"/>
          <ac:spMkLst>
            <pc:docMk/>
            <pc:sldMk cId="1025751085" sldId="844"/>
            <ac:spMk id="12" creationId="{92F626B0-9869-E1BC-D51A-B6E5314F5B4A}"/>
          </ac:spMkLst>
        </pc:spChg>
        <pc:spChg chg="add mod">
          <ac:chgData name="Nate Jones" userId="87ef0a25-c510-4c76-8ec1-001ba2d44647" providerId="ADAL" clId="{840B8949-BBD1-43BA-AED5-03B5A8D992FD}" dt="2023-02-09T02:27:04.262" v="1691" actId="12"/>
          <ac:spMkLst>
            <pc:docMk/>
            <pc:sldMk cId="1025751085" sldId="844"/>
            <ac:spMk id="13" creationId="{97A59C3F-770F-7E17-23A6-9A4D0922D345}"/>
          </ac:spMkLst>
        </pc:spChg>
        <pc:spChg chg="mod">
          <ac:chgData name="Nate Jones" userId="87ef0a25-c510-4c76-8ec1-001ba2d44647" providerId="ADAL" clId="{840B8949-BBD1-43BA-AED5-03B5A8D992FD}" dt="2023-02-08T23:21:18.658" v="1591" actId="20577"/>
          <ac:spMkLst>
            <pc:docMk/>
            <pc:sldMk cId="1025751085" sldId="844"/>
            <ac:spMk id="15" creationId="{A88BD1BF-591D-ABF4-5D3E-522198E8D94E}"/>
          </ac:spMkLst>
        </pc:spChg>
        <pc:cxnChg chg="mod">
          <ac:chgData name="Nate Jones" userId="87ef0a25-c510-4c76-8ec1-001ba2d44647" providerId="ADAL" clId="{840B8949-BBD1-43BA-AED5-03B5A8D992FD}" dt="2023-02-08T22:58:42.635" v="1081" actId="1035"/>
          <ac:cxnSpMkLst>
            <pc:docMk/>
            <pc:sldMk cId="1025751085" sldId="844"/>
            <ac:cxnSpMk id="9" creationId="{3747B7D0-90DA-D89E-D19A-B8940AF9D272}"/>
          </ac:cxnSpMkLst>
        </pc:cxnChg>
        <pc:cxnChg chg="mod">
          <ac:chgData name="Nate Jones" userId="87ef0a25-c510-4c76-8ec1-001ba2d44647" providerId="ADAL" clId="{840B8949-BBD1-43BA-AED5-03B5A8D992FD}" dt="2023-02-08T22:58:42.635" v="1081" actId="1035"/>
          <ac:cxnSpMkLst>
            <pc:docMk/>
            <pc:sldMk cId="1025751085" sldId="844"/>
            <ac:cxnSpMk id="17" creationId="{60543F58-D4C1-6795-496E-0211370FAD3F}"/>
          </ac:cxnSpMkLst>
        </pc:cxnChg>
        <pc:extLst>
          <p:ext xmlns:p="http://schemas.openxmlformats.org/presentationml/2006/main" uri="{D6D511B9-2390-475A-947B-AFAB55BFBCF1}">
            <pc226:cmChg xmlns:pc226="http://schemas.microsoft.com/office/powerpoint/2022/06/main/command" chg="add">
              <pc226:chgData name="Nate Jones" userId="87ef0a25-c510-4c76-8ec1-001ba2d44647" providerId="ADAL" clId="{840B8949-BBD1-43BA-AED5-03B5A8D992FD}" dt="2023-02-09T03:22:55.033" v="1692"/>
              <pc2:cmMkLst xmlns:pc2="http://schemas.microsoft.com/office/powerpoint/2019/9/main/command">
                <pc:docMk/>
                <pc:sldMk cId="1025751085" sldId="844"/>
                <pc2:cmMk id="{DCB7D9CB-A0BC-49A2-9E7B-2A936FAD3952}"/>
              </pc2:cmMkLst>
            </pc226:cmChg>
          </p:ext>
        </pc:extLst>
      </pc:sldChg>
      <pc:sldChg chg="modSp mod ord modNotesTx">
        <pc:chgData name="Nate Jones" userId="87ef0a25-c510-4c76-8ec1-001ba2d44647" providerId="ADAL" clId="{840B8949-BBD1-43BA-AED5-03B5A8D992FD}" dt="2023-02-08T21:57:08.067" v="992"/>
        <pc:sldMkLst>
          <pc:docMk/>
          <pc:sldMk cId="2073835641" sldId="853"/>
        </pc:sldMkLst>
        <pc:spChg chg="mod">
          <ac:chgData name="Nate Jones" userId="87ef0a25-c510-4c76-8ec1-001ba2d44647" providerId="ADAL" clId="{840B8949-BBD1-43BA-AED5-03B5A8D992FD}" dt="2023-02-08T21:31:01.996" v="962" actId="1035"/>
          <ac:spMkLst>
            <pc:docMk/>
            <pc:sldMk cId="2073835641" sldId="853"/>
            <ac:spMk id="9" creationId="{BD906A60-11A7-5F82-7C60-8D95889CD38A}"/>
          </ac:spMkLst>
        </pc:spChg>
        <pc:spChg chg="mod">
          <ac:chgData name="Nate Jones" userId="87ef0a25-c510-4c76-8ec1-001ba2d44647" providerId="ADAL" clId="{840B8949-BBD1-43BA-AED5-03B5A8D992FD}" dt="2023-02-08T21:31:01.996" v="962" actId="1035"/>
          <ac:spMkLst>
            <pc:docMk/>
            <pc:sldMk cId="2073835641" sldId="853"/>
            <ac:spMk id="10" creationId="{70B08560-5674-474C-9827-C8B719E669F5}"/>
          </ac:spMkLst>
        </pc:spChg>
        <pc:spChg chg="mod">
          <ac:chgData name="Nate Jones" userId="87ef0a25-c510-4c76-8ec1-001ba2d44647" providerId="ADAL" clId="{840B8949-BBD1-43BA-AED5-03B5A8D992FD}" dt="2023-02-08T21:31:01.996" v="962" actId="1035"/>
          <ac:spMkLst>
            <pc:docMk/>
            <pc:sldMk cId="2073835641" sldId="853"/>
            <ac:spMk id="11" creationId="{167F4F21-451D-794F-49A4-79F0FF0089E5}"/>
          </ac:spMkLst>
        </pc:spChg>
        <pc:spChg chg="mod">
          <ac:chgData name="Nate Jones" userId="87ef0a25-c510-4c76-8ec1-001ba2d44647" providerId="ADAL" clId="{840B8949-BBD1-43BA-AED5-03B5A8D992FD}" dt="2023-02-08T21:31:01.996" v="962" actId="1035"/>
          <ac:spMkLst>
            <pc:docMk/>
            <pc:sldMk cId="2073835641" sldId="853"/>
            <ac:spMk id="13" creationId="{A79541B4-2413-D46F-5F1A-20C34E2D1D80}"/>
          </ac:spMkLst>
        </pc:spChg>
        <pc:spChg chg="mod">
          <ac:chgData name="Nate Jones" userId="87ef0a25-c510-4c76-8ec1-001ba2d44647" providerId="ADAL" clId="{840B8949-BBD1-43BA-AED5-03B5A8D992FD}" dt="2023-02-08T21:31:01.996" v="962" actId="1035"/>
          <ac:spMkLst>
            <pc:docMk/>
            <pc:sldMk cId="2073835641" sldId="853"/>
            <ac:spMk id="5182" creationId="{121BBA49-F11E-3245-E7AD-A3714A2E5507}"/>
          </ac:spMkLst>
        </pc:spChg>
        <pc:grpChg chg="mod">
          <ac:chgData name="Nate Jones" userId="87ef0a25-c510-4c76-8ec1-001ba2d44647" providerId="ADAL" clId="{840B8949-BBD1-43BA-AED5-03B5A8D992FD}" dt="2023-02-08T21:31:01.996" v="962" actId="1035"/>
          <ac:grpSpMkLst>
            <pc:docMk/>
            <pc:sldMk cId="2073835641" sldId="853"/>
            <ac:grpSpMk id="5120" creationId="{77AC73A8-6D8F-C33B-17E8-101862F263C5}"/>
          </ac:grpSpMkLst>
        </pc:grpChg>
        <pc:grpChg chg="mod">
          <ac:chgData name="Nate Jones" userId="87ef0a25-c510-4c76-8ec1-001ba2d44647" providerId="ADAL" clId="{840B8949-BBD1-43BA-AED5-03B5A8D992FD}" dt="2023-02-08T21:31:01.996" v="962" actId="1035"/>
          <ac:grpSpMkLst>
            <pc:docMk/>
            <pc:sldMk cId="2073835641" sldId="853"/>
            <ac:grpSpMk id="5121" creationId="{45DED2C7-2F57-1918-19C2-BB7E08CD44B8}"/>
          </ac:grpSpMkLst>
        </pc:grpChg>
        <pc:grpChg chg="mod">
          <ac:chgData name="Nate Jones" userId="87ef0a25-c510-4c76-8ec1-001ba2d44647" providerId="ADAL" clId="{840B8949-BBD1-43BA-AED5-03B5A8D992FD}" dt="2023-02-08T21:31:01.996" v="962" actId="1035"/>
          <ac:grpSpMkLst>
            <pc:docMk/>
            <pc:sldMk cId="2073835641" sldId="853"/>
            <ac:grpSpMk id="5123" creationId="{AD924E63-DACF-9D69-1407-F7B699C45EF2}"/>
          </ac:grpSpMkLst>
        </pc:grpChg>
      </pc:sldChg>
      <pc:sldChg chg="addSp delSp modSp mod modAnim">
        <pc:chgData name="Nate Jones" userId="87ef0a25-c510-4c76-8ec1-001ba2d44647" providerId="ADAL" clId="{840B8949-BBD1-43BA-AED5-03B5A8D992FD}" dt="2023-02-08T02:02:02.432" v="613" actId="1076"/>
        <pc:sldMkLst>
          <pc:docMk/>
          <pc:sldMk cId="3230777782" sldId="854"/>
        </pc:sldMkLst>
        <pc:spChg chg="mod topLvl">
          <ac:chgData name="Nate Jones" userId="87ef0a25-c510-4c76-8ec1-001ba2d44647" providerId="ADAL" clId="{840B8949-BBD1-43BA-AED5-03B5A8D992FD}" dt="2023-02-08T00:39:30.895" v="13" actId="165"/>
          <ac:spMkLst>
            <pc:docMk/>
            <pc:sldMk cId="3230777782" sldId="854"/>
            <ac:spMk id="2" creationId="{8AAF4133-9847-B5C3-B112-960385006D3E}"/>
          </ac:spMkLst>
        </pc:spChg>
        <pc:spChg chg="add mod">
          <ac:chgData name="Nate Jones" userId="87ef0a25-c510-4c76-8ec1-001ba2d44647" providerId="ADAL" clId="{840B8949-BBD1-43BA-AED5-03B5A8D992FD}" dt="2023-02-08T02:02:02.432" v="613" actId="1076"/>
          <ac:spMkLst>
            <pc:docMk/>
            <pc:sldMk cId="3230777782" sldId="854"/>
            <ac:spMk id="3" creationId="{5249670E-3F06-A8FC-DA71-C81D64D3C31D}"/>
          </ac:spMkLst>
        </pc:spChg>
        <pc:spChg chg="mod topLvl">
          <ac:chgData name="Nate Jones" userId="87ef0a25-c510-4c76-8ec1-001ba2d44647" providerId="ADAL" clId="{840B8949-BBD1-43BA-AED5-03B5A8D992FD}" dt="2023-02-08T00:39:30.895" v="13" actId="165"/>
          <ac:spMkLst>
            <pc:docMk/>
            <pc:sldMk cId="3230777782" sldId="854"/>
            <ac:spMk id="5" creationId="{489316F4-9C4D-110C-2620-0CF3B07A0062}"/>
          </ac:spMkLst>
        </pc:spChg>
        <pc:spChg chg="add mod">
          <ac:chgData name="Nate Jones" userId="87ef0a25-c510-4c76-8ec1-001ba2d44647" providerId="ADAL" clId="{840B8949-BBD1-43BA-AED5-03B5A8D992FD}" dt="2023-02-08T00:44:08.513" v="23"/>
          <ac:spMkLst>
            <pc:docMk/>
            <pc:sldMk cId="3230777782" sldId="854"/>
            <ac:spMk id="9" creationId="{00239884-F586-0657-9F30-93CEB436DB84}"/>
          </ac:spMkLst>
        </pc:spChg>
        <pc:spChg chg="add mod">
          <ac:chgData name="Nate Jones" userId="87ef0a25-c510-4c76-8ec1-001ba2d44647" providerId="ADAL" clId="{840B8949-BBD1-43BA-AED5-03B5A8D992FD}" dt="2023-02-08T00:49:00.752" v="34"/>
          <ac:spMkLst>
            <pc:docMk/>
            <pc:sldMk cId="3230777782" sldId="854"/>
            <ac:spMk id="13" creationId="{9DA75D5E-9450-5F72-782D-858AFBB961F1}"/>
          </ac:spMkLst>
        </pc:spChg>
        <pc:spChg chg="add mod">
          <ac:chgData name="Nate Jones" userId="87ef0a25-c510-4c76-8ec1-001ba2d44647" providerId="ADAL" clId="{840B8949-BBD1-43BA-AED5-03B5A8D992FD}" dt="2023-02-08T00:49:00.752" v="34"/>
          <ac:spMkLst>
            <pc:docMk/>
            <pc:sldMk cId="3230777782" sldId="854"/>
            <ac:spMk id="14" creationId="{0D80D1B1-6752-838D-C5AF-CB3D7AE8328A}"/>
          </ac:spMkLst>
        </pc:spChg>
        <pc:spChg chg="add mod">
          <ac:chgData name="Nate Jones" userId="87ef0a25-c510-4c76-8ec1-001ba2d44647" providerId="ADAL" clId="{840B8949-BBD1-43BA-AED5-03B5A8D992FD}" dt="2023-02-08T00:49:00.752" v="34"/>
          <ac:spMkLst>
            <pc:docMk/>
            <pc:sldMk cId="3230777782" sldId="854"/>
            <ac:spMk id="15" creationId="{803623E8-A53F-020D-D575-D18D02D02344}"/>
          </ac:spMkLst>
        </pc:spChg>
        <pc:spChg chg="mod topLvl">
          <ac:chgData name="Nate Jones" userId="87ef0a25-c510-4c76-8ec1-001ba2d44647" providerId="ADAL" clId="{840B8949-BBD1-43BA-AED5-03B5A8D992FD}" dt="2023-02-08T00:40:03.617" v="15" actId="165"/>
          <ac:spMkLst>
            <pc:docMk/>
            <pc:sldMk cId="3230777782" sldId="854"/>
            <ac:spMk id="17" creationId="{A82785FE-6B84-C242-FBAF-8526985A2A02}"/>
          </ac:spMkLst>
        </pc:spChg>
        <pc:spChg chg="add mod">
          <ac:chgData name="Nate Jones" userId="87ef0a25-c510-4c76-8ec1-001ba2d44647" providerId="ADAL" clId="{840B8949-BBD1-43BA-AED5-03B5A8D992FD}" dt="2023-02-08T00:51:09.193" v="48" actId="14100"/>
          <ac:spMkLst>
            <pc:docMk/>
            <pc:sldMk cId="3230777782" sldId="854"/>
            <ac:spMk id="20" creationId="{620CA3B8-E58D-0108-A482-F7B35651C3DA}"/>
          </ac:spMkLst>
        </pc:spChg>
        <pc:spChg chg="add mod">
          <ac:chgData name="Nate Jones" userId="87ef0a25-c510-4c76-8ec1-001ba2d44647" providerId="ADAL" clId="{840B8949-BBD1-43BA-AED5-03B5A8D992FD}" dt="2023-02-08T00:54:43.768" v="85" actId="21"/>
          <ac:spMkLst>
            <pc:docMk/>
            <pc:sldMk cId="3230777782" sldId="854"/>
            <ac:spMk id="21" creationId="{E810705B-7F93-A403-2F34-21393BD52B8E}"/>
          </ac:spMkLst>
        </pc:spChg>
        <pc:spChg chg="add mod">
          <ac:chgData name="Nate Jones" userId="87ef0a25-c510-4c76-8ec1-001ba2d44647" providerId="ADAL" clId="{840B8949-BBD1-43BA-AED5-03B5A8D992FD}" dt="2023-02-08T00:55:03.729" v="116" actId="20577"/>
          <ac:spMkLst>
            <pc:docMk/>
            <pc:sldMk cId="3230777782" sldId="854"/>
            <ac:spMk id="22" creationId="{084AE1CB-7796-6ED3-3F41-F97BD80382C8}"/>
          </ac:spMkLst>
        </pc:spChg>
        <pc:spChg chg="mod topLvl">
          <ac:chgData name="Nate Jones" userId="87ef0a25-c510-4c76-8ec1-001ba2d44647" providerId="ADAL" clId="{840B8949-BBD1-43BA-AED5-03B5A8D992FD}" dt="2023-02-08T00:38:51.365" v="8" actId="165"/>
          <ac:spMkLst>
            <pc:docMk/>
            <pc:sldMk cId="3230777782" sldId="854"/>
            <ac:spMk id="59" creationId="{607D2305-3A55-4147-1F0F-2D419386777A}"/>
          </ac:spMkLst>
        </pc:spChg>
        <pc:spChg chg="mod topLvl">
          <ac:chgData name="Nate Jones" userId="87ef0a25-c510-4c76-8ec1-001ba2d44647" providerId="ADAL" clId="{840B8949-BBD1-43BA-AED5-03B5A8D992FD}" dt="2023-02-08T00:40:03.617" v="15" actId="165"/>
          <ac:spMkLst>
            <pc:docMk/>
            <pc:sldMk cId="3230777782" sldId="854"/>
            <ac:spMk id="62" creationId="{E52BAE7B-1FC9-DB7F-FF41-E1381E41E01F}"/>
          </ac:spMkLst>
        </pc:spChg>
        <pc:spChg chg="mod topLvl">
          <ac:chgData name="Nate Jones" userId="87ef0a25-c510-4c76-8ec1-001ba2d44647" providerId="ADAL" clId="{840B8949-BBD1-43BA-AED5-03B5A8D992FD}" dt="2023-02-08T00:38:53.338" v="9" actId="165"/>
          <ac:spMkLst>
            <pc:docMk/>
            <pc:sldMk cId="3230777782" sldId="854"/>
            <ac:spMk id="1047560" creationId="{CFA4FFD6-0B76-6F50-5FC8-61A93AFFC0EA}"/>
          </ac:spMkLst>
        </pc:spChg>
        <pc:spChg chg="del">
          <ac:chgData name="Nate Jones" userId="87ef0a25-c510-4c76-8ec1-001ba2d44647" providerId="ADAL" clId="{840B8949-BBD1-43BA-AED5-03B5A8D992FD}" dt="2023-02-08T00:41:25.274" v="21" actId="478"/>
          <ac:spMkLst>
            <pc:docMk/>
            <pc:sldMk cId="3230777782" sldId="854"/>
            <ac:spMk id="1047578" creationId="{8757AEDA-EB24-1975-5EA4-126BEB8CAF26}"/>
          </ac:spMkLst>
        </pc:spChg>
        <pc:grpChg chg="del">
          <ac:chgData name="Nate Jones" userId="87ef0a25-c510-4c76-8ec1-001ba2d44647" providerId="ADAL" clId="{840B8949-BBD1-43BA-AED5-03B5A8D992FD}" dt="2023-02-08T00:40:03.617" v="15" actId="165"/>
          <ac:grpSpMkLst>
            <pc:docMk/>
            <pc:sldMk cId="3230777782" sldId="854"/>
            <ac:grpSpMk id="1047566" creationId="{9AA2C3FA-ED5E-C7A7-48F7-96B0E11DA716}"/>
          </ac:grpSpMkLst>
        </pc:grpChg>
        <pc:grpChg chg="del">
          <ac:chgData name="Nate Jones" userId="87ef0a25-c510-4c76-8ec1-001ba2d44647" providerId="ADAL" clId="{840B8949-BBD1-43BA-AED5-03B5A8D992FD}" dt="2023-02-08T00:39:30.895" v="13" actId="165"/>
          <ac:grpSpMkLst>
            <pc:docMk/>
            <pc:sldMk cId="3230777782" sldId="854"/>
            <ac:grpSpMk id="1047569" creationId="{6FE72C3D-40B0-D0A2-A745-CD7566D31AD9}"/>
          </ac:grpSpMkLst>
        </pc:grpChg>
        <pc:grpChg chg="del mod topLvl">
          <ac:chgData name="Nate Jones" userId="87ef0a25-c510-4c76-8ec1-001ba2d44647" providerId="ADAL" clId="{840B8949-BBD1-43BA-AED5-03B5A8D992FD}" dt="2023-02-08T00:38:53.338" v="9" actId="165"/>
          <ac:grpSpMkLst>
            <pc:docMk/>
            <pc:sldMk cId="3230777782" sldId="854"/>
            <ac:grpSpMk id="1047579" creationId="{1FE6A0B0-5F71-85A5-DCC6-F4633EF2FCBF}"/>
          </ac:grpSpMkLst>
        </pc:grpChg>
        <pc:grpChg chg="del mod">
          <ac:chgData name="Nate Jones" userId="87ef0a25-c510-4c76-8ec1-001ba2d44647" providerId="ADAL" clId="{840B8949-BBD1-43BA-AED5-03B5A8D992FD}" dt="2023-02-08T00:38:51.365" v="8" actId="165"/>
          <ac:grpSpMkLst>
            <pc:docMk/>
            <pc:sldMk cId="3230777782" sldId="854"/>
            <ac:grpSpMk id="1047580" creationId="{56D61C43-39E1-FE54-41EC-EEDD8BB06978}"/>
          </ac:grpSpMkLst>
        </pc:grpChg>
        <pc:grpChg chg="del">
          <ac:chgData name="Nate Jones" userId="87ef0a25-c510-4c76-8ec1-001ba2d44647" providerId="ADAL" clId="{840B8949-BBD1-43BA-AED5-03B5A8D992FD}" dt="2023-02-08T00:38:47.297" v="7" actId="165"/>
          <ac:grpSpMkLst>
            <pc:docMk/>
            <pc:sldMk cId="3230777782" sldId="854"/>
            <ac:grpSpMk id="1047583" creationId="{482C70F3-825E-01A1-3F42-E19E7219C90E}"/>
          </ac:grpSpMkLst>
        </pc:grpChg>
        <pc:cxnChg chg="add mod">
          <ac:chgData name="Nate Jones" userId="87ef0a25-c510-4c76-8ec1-001ba2d44647" providerId="ADAL" clId="{840B8949-BBD1-43BA-AED5-03B5A8D992FD}" dt="2023-02-08T00:44:34.114" v="26" actId="14100"/>
          <ac:cxnSpMkLst>
            <pc:docMk/>
            <pc:sldMk cId="3230777782" sldId="854"/>
            <ac:cxnSpMk id="7" creationId="{C0277645-388B-EA26-FFEF-3D7B7DF45D2D}"/>
          </ac:cxnSpMkLst>
        </pc:cxnChg>
        <pc:cxnChg chg="add mod">
          <ac:chgData name="Nate Jones" userId="87ef0a25-c510-4c76-8ec1-001ba2d44647" providerId="ADAL" clId="{840B8949-BBD1-43BA-AED5-03B5A8D992FD}" dt="2023-02-08T00:44:16.504" v="24" actId="14100"/>
          <ac:cxnSpMkLst>
            <pc:docMk/>
            <pc:sldMk cId="3230777782" sldId="854"/>
            <ac:cxnSpMk id="8" creationId="{9AF7F05F-F8D7-7CDD-0FA0-088CA3CDE8D3}"/>
          </ac:cxnSpMkLst>
        </pc:cxnChg>
        <pc:cxnChg chg="add mod">
          <ac:chgData name="Nate Jones" userId="87ef0a25-c510-4c76-8ec1-001ba2d44647" providerId="ADAL" clId="{840B8949-BBD1-43BA-AED5-03B5A8D992FD}" dt="2023-02-08T00:49:00.752" v="34"/>
          <ac:cxnSpMkLst>
            <pc:docMk/>
            <pc:sldMk cId="3230777782" sldId="854"/>
            <ac:cxnSpMk id="16" creationId="{0C033C9A-912B-32CA-49BA-1245BFDF1A14}"/>
          </ac:cxnSpMkLst>
        </pc:cxnChg>
        <pc:cxnChg chg="add mod">
          <ac:chgData name="Nate Jones" userId="87ef0a25-c510-4c76-8ec1-001ba2d44647" providerId="ADAL" clId="{840B8949-BBD1-43BA-AED5-03B5A8D992FD}" dt="2023-02-08T00:49:00.752" v="34"/>
          <ac:cxnSpMkLst>
            <pc:docMk/>
            <pc:sldMk cId="3230777782" sldId="854"/>
            <ac:cxnSpMk id="18" creationId="{D116FBBC-FF5A-4427-63F2-06F72484DCAD}"/>
          </ac:cxnSpMkLst>
        </pc:cxnChg>
        <pc:cxnChg chg="add mod">
          <ac:chgData name="Nate Jones" userId="87ef0a25-c510-4c76-8ec1-001ba2d44647" providerId="ADAL" clId="{840B8949-BBD1-43BA-AED5-03B5A8D992FD}" dt="2023-02-08T00:49:00.752" v="34"/>
          <ac:cxnSpMkLst>
            <pc:docMk/>
            <pc:sldMk cId="3230777782" sldId="854"/>
            <ac:cxnSpMk id="19" creationId="{2531CFCE-7AE7-C34D-84A8-ADAAAB7AD72A}"/>
          </ac:cxnSpMkLst>
        </pc:cxnChg>
        <pc:cxnChg chg="mod topLvl">
          <ac:chgData name="Nate Jones" userId="87ef0a25-c510-4c76-8ec1-001ba2d44647" providerId="ADAL" clId="{840B8949-BBD1-43BA-AED5-03B5A8D992FD}" dt="2023-02-08T00:38:53.338" v="9" actId="165"/>
          <ac:cxnSpMkLst>
            <pc:docMk/>
            <pc:sldMk cId="3230777782" sldId="854"/>
            <ac:cxnSpMk id="1047554" creationId="{2EEEF3E7-DF0E-82E7-893C-21368E7322B7}"/>
          </ac:cxnSpMkLst>
        </pc:cxnChg>
        <pc:cxnChg chg="mod topLvl">
          <ac:chgData name="Nate Jones" userId="87ef0a25-c510-4c76-8ec1-001ba2d44647" providerId="ADAL" clId="{840B8949-BBD1-43BA-AED5-03B5A8D992FD}" dt="2023-02-08T00:39:30.895" v="13" actId="165"/>
          <ac:cxnSpMkLst>
            <pc:docMk/>
            <pc:sldMk cId="3230777782" sldId="854"/>
            <ac:cxnSpMk id="1047555" creationId="{912B3607-8656-7493-9829-149D1EC27A28}"/>
          </ac:cxnSpMkLst>
        </pc:cxnChg>
        <pc:cxnChg chg="mod topLvl">
          <ac:chgData name="Nate Jones" userId="87ef0a25-c510-4c76-8ec1-001ba2d44647" providerId="ADAL" clId="{840B8949-BBD1-43BA-AED5-03B5A8D992FD}" dt="2023-02-08T00:39:30.895" v="13" actId="165"/>
          <ac:cxnSpMkLst>
            <pc:docMk/>
            <pc:sldMk cId="3230777782" sldId="854"/>
            <ac:cxnSpMk id="1047561" creationId="{DAFBF42F-56BE-14EA-4F65-123747EEAD39}"/>
          </ac:cxnSpMkLst>
        </pc:cxnChg>
        <pc:cxnChg chg="del mod topLvl">
          <ac:chgData name="Nate Jones" userId="87ef0a25-c510-4c76-8ec1-001ba2d44647" providerId="ADAL" clId="{840B8949-BBD1-43BA-AED5-03B5A8D992FD}" dt="2023-02-08T00:41:22.858" v="19" actId="478"/>
          <ac:cxnSpMkLst>
            <pc:docMk/>
            <pc:sldMk cId="3230777782" sldId="854"/>
            <ac:cxnSpMk id="1047574" creationId="{398F625E-4FFA-3DF6-B915-0F3E6566B540}"/>
          </ac:cxnSpMkLst>
        </pc:cxnChg>
        <pc:cxnChg chg="del mod topLvl">
          <ac:chgData name="Nate Jones" userId="87ef0a25-c510-4c76-8ec1-001ba2d44647" providerId="ADAL" clId="{840B8949-BBD1-43BA-AED5-03B5A8D992FD}" dt="2023-02-08T00:41:23.861" v="20" actId="478"/>
          <ac:cxnSpMkLst>
            <pc:docMk/>
            <pc:sldMk cId="3230777782" sldId="854"/>
            <ac:cxnSpMk id="1047582" creationId="{C2CC5FAF-0ED6-4788-455D-F1CCCCB1D4D3}"/>
          </ac:cxnSpMkLst>
        </pc:cxnChg>
      </pc:sldChg>
      <pc:sldChg chg="addSp delSp modSp mod delAnim modAnim">
        <pc:chgData name="Nate Jones" userId="87ef0a25-c510-4c76-8ec1-001ba2d44647" providerId="ADAL" clId="{840B8949-BBD1-43BA-AED5-03B5A8D992FD}" dt="2023-02-08T03:59:19.251" v="719"/>
        <pc:sldMkLst>
          <pc:docMk/>
          <pc:sldMk cId="3494001881" sldId="856"/>
        </pc:sldMkLst>
        <pc:spChg chg="del mod">
          <ac:chgData name="Nate Jones" userId="87ef0a25-c510-4c76-8ec1-001ba2d44647" providerId="ADAL" clId="{840B8949-BBD1-43BA-AED5-03B5A8D992FD}" dt="2023-02-08T02:22:11.078" v="691" actId="478"/>
          <ac:spMkLst>
            <pc:docMk/>
            <pc:sldMk cId="3494001881" sldId="856"/>
            <ac:spMk id="7" creationId="{39A38CEB-42B8-3CE5-048A-8E8BB99FC760}"/>
          </ac:spMkLst>
        </pc:spChg>
        <pc:spChg chg="add mod">
          <ac:chgData name="Nate Jones" userId="87ef0a25-c510-4c76-8ec1-001ba2d44647" providerId="ADAL" clId="{840B8949-BBD1-43BA-AED5-03B5A8D992FD}" dt="2023-02-08T01:28:36.276" v="376" actId="1035"/>
          <ac:spMkLst>
            <pc:docMk/>
            <pc:sldMk cId="3494001881" sldId="856"/>
            <ac:spMk id="8" creationId="{1EB3DBB3-7943-F3F6-7CC5-7C23DCDECB9C}"/>
          </ac:spMkLst>
        </pc:spChg>
        <pc:spChg chg="add mod">
          <ac:chgData name="Nate Jones" userId="87ef0a25-c510-4c76-8ec1-001ba2d44647" providerId="ADAL" clId="{840B8949-BBD1-43BA-AED5-03B5A8D992FD}" dt="2023-02-08T01:28:55.213" v="393" actId="1035"/>
          <ac:spMkLst>
            <pc:docMk/>
            <pc:sldMk cId="3494001881" sldId="856"/>
            <ac:spMk id="9" creationId="{3B65CF13-41CF-EB94-509A-A065A489ECDF}"/>
          </ac:spMkLst>
        </pc:spChg>
        <pc:spChg chg="add mod">
          <ac:chgData name="Nate Jones" userId="87ef0a25-c510-4c76-8ec1-001ba2d44647" providerId="ADAL" clId="{840B8949-BBD1-43BA-AED5-03B5A8D992FD}" dt="2023-02-08T01:28:36.276" v="376" actId="1035"/>
          <ac:spMkLst>
            <pc:docMk/>
            <pc:sldMk cId="3494001881" sldId="856"/>
            <ac:spMk id="11" creationId="{B63C607F-727B-37E3-6EF2-A3E67BAD5F59}"/>
          </ac:spMkLst>
        </pc:spChg>
        <pc:spChg chg="add mod">
          <ac:chgData name="Nate Jones" userId="87ef0a25-c510-4c76-8ec1-001ba2d44647" providerId="ADAL" clId="{840B8949-BBD1-43BA-AED5-03B5A8D992FD}" dt="2023-02-08T01:28:36.276" v="376" actId="1035"/>
          <ac:spMkLst>
            <pc:docMk/>
            <pc:sldMk cId="3494001881" sldId="856"/>
            <ac:spMk id="31" creationId="{E8AE58B9-2749-BFFC-AD3A-B362DA6D908B}"/>
          </ac:spMkLst>
        </pc:spChg>
        <pc:spChg chg="add del mod">
          <ac:chgData name="Nate Jones" userId="87ef0a25-c510-4c76-8ec1-001ba2d44647" providerId="ADAL" clId="{840B8949-BBD1-43BA-AED5-03B5A8D992FD}" dt="2023-02-08T01:29:31.887" v="413" actId="478"/>
          <ac:spMkLst>
            <pc:docMk/>
            <pc:sldMk cId="3494001881" sldId="856"/>
            <ac:spMk id="34" creationId="{483B9A80-D28B-5978-2363-268B6BDE80BF}"/>
          </ac:spMkLst>
        </pc:spChg>
        <pc:spChg chg="add del mod">
          <ac:chgData name="Nate Jones" userId="87ef0a25-c510-4c76-8ec1-001ba2d44647" providerId="ADAL" clId="{840B8949-BBD1-43BA-AED5-03B5A8D992FD}" dt="2023-02-08T01:30:55.630" v="431" actId="478"/>
          <ac:spMkLst>
            <pc:docMk/>
            <pc:sldMk cId="3494001881" sldId="856"/>
            <ac:spMk id="35" creationId="{A59B44F7-2963-B56E-DEE7-C916D5616F69}"/>
          </ac:spMkLst>
        </pc:spChg>
        <pc:spChg chg="del">
          <ac:chgData name="Nate Jones" userId="87ef0a25-c510-4c76-8ec1-001ba2d44647" providerId="ADAL" clId="{840B8949-BBD1-43BA-AED5-03B5A8D992FD}" dt="2023-02-08T01:04:20.584" v="192" actId="478"/>
          <ac:spMkLst>
            <pc:docMk/>
            <pc:sldMk cId="3494001881" sldId="856"/>
            <ac:spMk id="40" creationId="{ED6F55EC-FD65-F4E5-5E0E-354168C924EA}"/>
          </ac:spMkLst>
        </pc:spChg>
        <pc:spChg chg="del">
          <ac:chgData name="Nate Jones" userId="87ef0a25-c510-4c76-8ec1-001ba2d44647" providerId="ADAL" clId="{840B8949-BBD1-43BA-AED5-03B5A8D992FD}" dt="2023-02-08T01:04:17.701" v="190" actId="478"/>
          <ac:spMkLst>
            <pc:docMk/>
            <pc:sldMk cId="3494001881" sldId="856"/>
            <ac:spMk id="41" creationId="{F4D2D4C9-CFA7-ED2B-596A-DB257BECD52B}"/>
          </ac:spMkLst>
        </pc:spChg>
        <pc:spChg chg="add mod">
          <ac:chgData name="Nate Jones" userId="87ef0a25-c510-4c76-8ec1-001ba2d44647" providerId="ADAL" clId="{840B8949-BBD1-43BA-AED5-03B5A8D992FD}" dt="2023-02-08T01:43:20.628" v="513" actId="1037"/>
          <ac:spMkLst>
            <pc:docMk/>
            <pc:sldMk cId="3494001881" sldId="856"/>
            <ac:spMk id="42" creationId="{9DC107FB-1EB3-5A3A-82AE-499DC7167725}"/>
          </ac:spMkLst>
        </pc:spChg>
        <pc:spChg chg="add mod">
          <ac:chgData name="Nate Jones" userId="87ef0a25-c510-4c76-8ec1-001ba2d44647" providerId="ADAL" clId="{840B8949-BBD1-43BA-AED5-03B5A8D992FD}" dt="2023-02-08T01:43:20.628" v="513" actId="1037"/>
          <ac:spMkLst>
            <pc:docMk/>
            <pc:sldMk cId="3494001881" sldId="856"/>
            <ac:spMk id="43" creationId="{227AEAC6-6C9B-AEAE-A992-46A06F114EC6}"/>
          </ac:spMkLst>
        </pc:spChg>
        <pc:spChg chg="del">
          <ac:chgData name="Nate Jones" userId="87ef0a25-c510-4c76-8ec1-001ba2d44647" providerId="ADAL" clId="{840B8949-BBD1-43BA-AED5-03B5A8D992FD}" dt="2023-02-08T01:04:17.178" v="189" actId="478"/>
          <ac:spMkLst>
            <pc:docMk/>
            <pc:sldMk cId="3494001881" sldId="856"/>
            <ac:spMk id="44" creationId="{EC21778D-6456-9A79-F2B5-CE416223C9BB}"/>
          </ac:spMkLst>
        </pc:spChg>
        <pc:spChg chg="del">
          <ac:chgData name="Nate Jones" userId="87ef0a25-c510-4c76-8ec1-001ba2d44647" providerId="ADAL" clId="{840B8949-BBD1-43BA-AED5-03B5A8D992FD}" dt="2023-02-08T01:04:19.206" v="191" actId="478"/>
          <ac:spMkLst>
            <pc:docMk/>
            <pc:sldMk cId="3494001881" sldId="856"/>
            <ac:spMk id="45" creationId="{D0C1CCEC-EB67-7D04-8D13-829DBDCAE3C9}"/>
          </ac:spMkLst>
        </pc:spChg>
        <pc:spChg chg="del">
          <ac:chgData name="Nate Jones" userId="87ef0a25-c510-4c76-8ec1-001ba2d44647" providerId="ADAL" clId="{840B8949-BBD1-43BA-AED5-03B5A8D992FD}" dt="2023-02-08T01:04:22.027" v="193" actId="478"/>
          <ac:spMkLst>
            <pc:docMk/>
            <pc:sldMk cId="3494001881" sldId="856"/>
            <ac:spMk id="46" creationId="{51B10D82-1EDE-0E6A-D1E3-D47527779A44}"/>
          </ac:spMkLst>
        </pc:spChg>
        <pc:spChg chg="add mod">
          <ac:chgData name="Nate Jones" userId="87ef0a25-c510-4c76-8ec1-001ba2d44647" providerId="ADAL" clId="{840B8949-BBD1-43BA-AED5-03B5A8D992FD}" dt="2023-02-08T01:44:16.440" v="519" actId="571"/>
          <ac:spMkLst>
            <pc:docMk/>
            <pc:sldMk cId="3494001881" sldId="856"/>
            <ac:spMk id="55" creationId="{99FBECFD-E2C9-1FBC-E54A-5107ACBDEEC9}"/>
          </ac:spMkLst>
        </pc:spChg>
        <pc:spChg chg="add mod">
          <ac:chgData name="Nate Jones" userId="87ef0a25-c510-4c76-8ec1-001ba2d44647" providerId="ADAL" clId="{840B8949-BBD1-43BA-AED5-03B5A8D992FD}" dt="2023-02-08T01:44:16.440" v="519" actId="571"/>
          <ac:spMkLst>
            <pc:docMk/>
            <pc:sldMk cId="3494001881" sldId="856"/>
            <ac:spMk id="56" creationId="{7DB9CEBA-4788-F0E7-78C7-DDFB78DBDB6E}"/>
          </ac:spMkLst>
        </pc:spChg>
        <pc:spChg chg="add mod">
          <ac:chgData name="Nate Jones" userId="87ef0a25-c510-4c76-8ec1-001ba2d44647" providerId="ADAL" clId="{840B8949-BBD1-43BA-AED5-03B5A8D992FD}" dt="2023-02-08T03:58:21.491" v="715" actId="20577"/>
          <ac:spMkLst>
            <pc:docMk/>
            <pc:sldMk cId="3494001881" sldId="856"/>
            <ac:spMk id="57" creationId="{3D2399DC-46E1-5BBA-ACE1-654CC8C33A05}"/>
          </ac:spMkLst>
        </pc:spChg>
        <pc:spChg chg="add mod">
          <ac:chgData name="Nate Jones" userId="87ef0a25-c510-4c76-8ec1-001ba2d44647" providerId="ADAL" clId="{840B8949-BBD1-43BA-AED5-03B5A8D992FD}" dt="2023-02-08T03:57:19.520" v="707"/>
          <ac:spMkLst>
            <pc:docMk/>
            <pc:sldMk cId="3494001881" sldId="856"/>
            <ac:spMk id="59" creationId="{F9C359B6-751F-AC29-BAA9-2C2DE58B842A}"/>
          </ac:spMkLst>
        </pc:spChg>
        <pc:spChg chg="add mod">
          <ac:chgData name="Nate Jones" userId="87ef0a25-c510-4c76-8ec1-001ba2d44647" providerId="ADAL" clId="{840B8949-BBD1-43BA-AED5-03B5A8D992FD}" dt="2023-02-08T03:57:19.520" v="707"/>
          <ac:spMkLst>
            <pc:docMk/>
            <pc:sldMk cId="3494001881" sldId="856"/>
            <ac:spMk id="60" creationId="{865A593C-899F-4A19-86C1-7D708010A8D1}"/>
          </ac:spMkLst>
        </pc:spChg>
        <pc:spChg chg="add mod">
          <ac:chgData name="Nate Jones" userId="87ef0a25-c510-4c76-8ec1-001ba2d44647" providerId="ADAL" clId="{840B8949-BBD1-43BA-AED5-03B5A8D992FD}" dt="2023-02-08T03:57:19.520" v="707"/>
          <ac:spMkLst>
            <pc:docMk/>
            <pc:sldMk cId="3494001881" sldId="856"/>
            <ac:spMk id="61" creationId="{1826762E-870D-D232-228B-95453E8FECDE}"/>
          </ac:spMkLst>
        </pc:spChg>
        <pc:spChg chg="add mod">
          <ac:chgData name="Nate Jones" userId="87ef0a25-c510-4c76-8ec1-001ba2d44647" providerId="ADAL" clId="{840B8949-BBD1-43BA-AED5-03B5A8D992FD}" dt="2023-02-08T03:57:19.520" v="707"/>
          <ac:spMkLst>
            <pc:docMk/>
            <pc:sldMk cId="3494001881" sldId="856"/>
            <ac:spMk id="62" creationId="{CAD85A3F-6925-B3EA-4642-52B97F67B163}"/>
          </ac:spMkLst>
        </pc:spChg>
        <pc:spChg chg="add mod">
          <ac:chgData name="Nate Jones" userId="87ef0a25-c510-4c76-8ec1-001ba2d44647" providerId="ADAL" clId="{840B8949-BBD1-43BA-AED5-03B5A8D992FD}" dt="2023-02-08T03:57:19.520" v="707"/>
          <ac:spMkLst>
            <pc:docMk/>
            <pc:sldMk cId="3494001881" sldId="856"/>
            <ac:spMk id="63" creationId="{3E4BADCB-EE13-8F3F-F502-BFFDD6BF551A}"/>
          </ac:spMkLst>
        </pc:spChg>
        <pc:spChg chg="add mod">
          <ac:chgData name="Nate Jones" userId="87ef0a25-c510-4c76-8ec1-001ba2d44647" providerId="ADAL" clId="{840B8949-BBD1-43BA-AED5-03B5A8D992FD}" dt="2023-02-08T03:57:19.520" v="707"/>
          <ac:spMkLst>
            <pc:docMk/>
            <pc:sldMk cId="3494001881" sldId="856"/>
            <ac:spMk id="5120" creationId="{2CFB6585-32DB-C64F-CD7A-46FEFE61497F}"/>
          </ac:spMkLst>
        </pc:spChg>
        <pc:spChg chg="add mod">
          <ac:chgData name="Nate Jones" userId="87ef0a25-c510-4c76-8ec1-001ba2d44647" providerId="ADAL" clId="{840B8949-BBD1-43BA-AED5-03B5A8D992FD}" dt="2023-02-08T03:57:19.520" v="707"/>
          <ac:spMkLst>
            <pc:docMk/>
            <pc:sldMk cId="3494001881" sldId="856"/>
            <ac:spMk id="5121" creationId="{A1270A24-EEBA-948F-3EB8-B2DD97B43B3F}"/>
          </ac:spMkLst>
        </pc:spChg>
        <pc:spChg chg="add mod">
          <ac:chgData name="Nate Jones" userId="87ef0a25-c510-4c76-8ec1-001ba2d44647" providerId="ADAL" clId="{840B8949-BBD1-43BA-AED5-03B5A8D992FD}" dt="2023-02-08T03:57:19.520" v="707"/>
          <ac:spMkLst>
            <pc:docMk/>
            <pc:sldMk cId="3494001881" sldId="856"/>
            <ac:spMk id="5123" creationId="{971AF039-E411-886C-3EB4-9EB7DDEEEF3D}"/>
          </ac:spMkLst>
        </pc:spChg>
        <pc:spChg chg="add mod">
          <ac:chgData name="Nate Jones" userId="87ef0a25-c510-4c76-8ec1-001ba2d44647" providerId="ADAL" clId="{840B8949-BBD1-43BA-AED5-03B5A8D992FD}" dt="2023-02-08T03:57:19.520" v="707"/>
          <ac:spMkLst>
            <pc:docMk/>
            <pc:sldMk cId="3494001881" sldId="856"/>
            <ac:spMk id="5124" creationId="{60121D5A-3AF4-BCCA-0DC1-A67B7BA97904}"/>
          </ac:spMkLst>
        </pc:spChg>
        <pc:spChg chg="add mod">
          <ac:chgData name="Nate Jones" userId="87ef0a25-c510-4c76-8ec1-001ba2d44647" providerId="ADAL" clId="{840B8949-BBD1-43BA-AED5-03B5A8D992FD}" dt="2023-02-08T03:57:19.520" v="707"/>
          <ac:spMkLst>
            <pc:docMk/>
            <pc:sldMk cId="3494001881" sldId="856"/>
            <ac:spMk id="5125" creationId="{F2612ED0-176E-8235-686A-F0FB893702D6}"/>
          </ac:spMkLst>
        </pc:spChg>
        <pc:spChg chg="add mod">
          <ac:chgData name="Nate Jones" userId="87ef0a25-c510-4c76-8ec1-001ba2d44647" providerId="ADAL" clId="{840B8949-BBD1-43BA-AED5-03B5A8D992FD}" dt="2023-02-08T03:57:19.520" v="707"/>
          <ac:spMkLst>
            <pc:docMk/>
            <pc:sldMk cId="3494001881" sldId="856"/>
            <ac:spMk id="5126" creationId="{20993D47-19CB-FE5C-0A2A-D1FFE8FD12CB}"/>
          </ac:spMkLst>
        </pc:spChg>
        <pc:spChg chg="add mod">
          <ac:chgData name="Nate Jones" userId="87ef0a25-c510-4c76-8ec1-001ba2d44647" providerId="ADAL" clId="{840B8949-BBD1-43BA-AED5-03B5A8D992FD}" dt="2023-02-08T03:57:19.520" v="707"/>
          <ac:spMkLst>
            <pc:docMk/>
            <pc:sldMk cId="3494001881" sldId="856"/>
            <ac:spMk id="5127" creationId="{60843178-A42F-9655-6C60-C00464F02B4C}"/>
          </ac:spMkLst>
        </pc:spChg>
        <pc:spChg chg="add mod">
          <ac:chgData name="Nate Jones" userId="87ef0a25-c510-4c76-8ec1-001ba2d44647" providerId="ADAL" clId="{840B8949-BBD1-43BA-AED5-03B5A8D992FD}" dt="2023-02-08T03:57:19.520" v="707"/>
          <ac:spMkLst>
            <pc:docMk/>
            <pc:sldMk cId="3494001881" sldId="856"/>
            <ac:spMk id="5128" creationId="{321AC145-B970-3DD7-247B-BE26610D7B45}"/>
          </ac:spMkLst>
        </pc:spChg>
        <pc:spChg chg="add mod">
          <ac:chgData name="Nate Jones" userId="87ef0a25-c510-4c76-8ec1-001ba2d44647" providerId="ADAL" clId="{840B8949-BBD1-43BA-AED5-03B5A8D992FD}" dt="2023-02-08T03:57:19.520" v="707"/>
          <ac:spMkLst>
            <pc:docMk/>
            <pc:sldMk cId="3494001881" sldId="856"/>
            <ac:spMk id="5129" creationId="{E7DD2F78-7C03-05F2-ECCC-E54BF444BBBD}"/>
          </ac:spMkLst>
        </pc:spChg>
        <pc:spChg chg="add mod">
          <ac:chgData name="Nate Jones" userId="87ef0a25-c510-4c76-8ec1-001ba2d44647" providerId="ADAL" clId="{840B8949-BBD1-43BA-AED5-03B5A8D992FD}" dt="2023-02-08T03:57:19.520" v="707"/>
          <ac:spMkLst>
            <pc:docMk/>
            <pc:sldMk cId="3494001881" sldId="856"/>
            <ac:spMk id="5130" creationId="{CE1F154D-E686-8041-0FA9-9552DAC2F303}"/>
          </ac:spMkLst>
        </pc:spChg>
        <pc:spChg chg="add mod">
          <ac:chgData name="Nate Jones" userId="87ef0a25-c510-4c76-8ec1-001ba2d44647" providerId="ADAL" clId="{840B8949-BBD1-43BA-AED5-03B5A8D992FD}" dt="2023-02-08T03:57:19.520" v="707"/>
          <ac:spMkLst>
            <pc:docMk/>
            <pc:sldMk cId="3494001881" sldId="856"/>
            <ac:spMk id="5131" creationId="{F89EE79B-3952-BA01-8143-60156124CAEF}"/>
          </ac:spMkLst>
        </pc:spChg>
        <pc:spChg chg="add mod">
          <ac:chgData name="Nate Jones" userId="87ef0a25-c510-4c76-8ec1-001ba2d44647" providerId="ADAL" clId="{840B8949-BBD1-43BA-AED5-03B5A8D992FD}" dt="2023-02-08T03:57:19.520" v="707"/>
          <ac:spMkLst>
            <pc:docMk/>
            <pc:sldMk cId="3494001881" sldId="856"/>
            <ac:spMk id="5132" creationId="{0AB5C2C6-D69D-B735-5DD3-C8D0830C67C0}"/>
          </ac:spMkLst>
        </pc:spChg>
        <pc:spChg chg="add mod">
          <ac:chgData name="Nate Jones" userId="87ef0a25-c510-4c76-8ec1-001ba2d44647" providerId="ADAL" clId="{840B8949-BBD1-43BA-AED5-03B5A8D992FD}" dt="2023-02-08T03:57:19.520" v="707"/>
          <ac:spMkLst>
            <pc:docMk/>
            <pc:sldMk cId="3494001881" sldId="856"/>
            <ac:spMk id="5133" creationId="{D8587C58-AC0F-2B78-F9DD-5E493B490BCE}"/>
          </ac:spMkLst>
        </pc:spChg>
        <pc:spChg chg="add mod">
          <ac:chgData name="Nate Jones" userId="87ef0a25-c510-4c76-8ec1-001ba2d44647" providerId="ADAL" clId="{840B8949-BBD1-43BA-AED5-03B5A8D992FD}" dt="2023-02-08T03:57:19.520" v="707"/>
          <ac:spMkLst>
            <pc:docMk/>
            <pc:sldMk cId="3494001881" sldId="856"/>
            <ac:spMk id="5134" creationId="{16F04EAC-935E-BFB8-D33A-811CBA945663}"/>
          </ac:spMkLst>
        </pc:spChg>
        <pc:spChg chg="add mod">
          <ac:chgData name="Nate Jones" userId="87ef0a25-c510-4c76-8ec1-001ba2d44647" providerId="ADAL" clId="{840B8949-BBD1-43BA-AED5-03B5A8D992FD}" dt="2023-02-08T03:57:19.520" v="707"/>
          <ac:spMkLst>
            <pc:docMk/>
            <pc:sldMk cId="3494001881" sldId="856"/>
            <ac:spMk id="5135" creationId="{7FB173DA-0B43-8704-1759-074186DF0A71}"/>
          </ac:spMkLst>
        </pc:spChg>
        <pc:spChg chg="add mod">
          <ac:chgData name="Nate Jones" userId="87ef0a25-c510-4c76-8ec1-001ba2d44647" providerId="ADAL" clId="{840B8949-BBD1-43BA-AED5-03B5A8D992FD}" dt="2023-02-08T03:57:19.520" v="707"/>
          <ac:spMkLst>
            <pc:docMk/>
            <pc:sldMk cId="3494001881" sldId="856"/>
            <ac:spMk id="5136" creationId="{A9513074-EC4A-7E20-C03D-CA632DFADF66}"/>
          </ac:spMkLst>
        </pc:spChg>
        <pc:spChg chg="add mod">
          <ac:chgData name="Nate Jones" userId="87ef0a25-c510-4c76-8ec1-001ba2d44647" providerId="ADAL" clId="{840B8949-BBD1-43BA-AED5-03B5A8D992FD}" dt="2023-02-08T03:57:19.520" v="707"/>
          <ac:spMkLst>
            <pc:docMk/>
            <pc:sldMk cId="3494001881" sldId="856"/>
            <ac:spMk id="5141" creationId="{F6D340BC-A6F7-9D3D-1AF6-B5C4E15F53FE}"/>
          </ac:spMkLst>
        </pc:spChg>
        <pc:spChg chg="add mod">
          <ac:chgData name="Nate Jones" userId="87ef0a25-c510-4c76-8ec1-001ba2d44647" providerId="ADAL" clId="{840B8949-BBD1-43BA-AED5-03B5A8D992FD}" dt="2023-02-08T03:57:19.520" v="707"/>
          <ac:spMkLst>
            <pc:docMk/>
            <pc:sldMk cId="3494001881" sldId="856"/>
            <ac:spMk id="5142" creationId="{3B3B153B-FAC1-5B68-A859-1097B5F73188}"/>
          </ac:spMkLst>
        </pc:spChg>
        <pc:spChg chg="add mod">
          <ac:chgData name="Nate Jones" userId="87ef0a25-c510-4c76-8ec1-001ba2d44647" providerId="ADAL" clId="{840B8949-BBD1-43BA-AED5-03B5A8D992FD}" dt="2023-02-08T03:57:19.520" v="707"/>
          <ac:spMkLst>
            <pc:docMk/>
            <pc:sldMk cId="3494001881" sldId="856"/>
            <ac:spMk id="5143" creationId="{E2681057-1618-7738-808A-F29606402F72}"/>
          </ac:spMkLst>
        </pc:spChg>
        <pc:spChg chg="add mod">
          <ac:chgData name="Nate Jones" userId="87ef0a25-c510-4c76-8ec1-001ba2d44647" providerId="ADAL" clId="{840B8949-BBD1-43BA-AED5-03B5A8D992FD}" dt="2023-02-08T03:57:19.520" v="707"/>
          <ac:spMkLst>
            <pc:docMk/>
            <pc:sldMk cId="3494001881" sldId="856"/>
            <ac:spMk id="5144" creationId="{40C67A22-972B-7C98-CBFD-48BCF6A96ADA}"/>
          </ac:spMkLst>
        </pc:spChg>
        <pc:spChg chg="add mod">
          <ac:chgData name="Nate Jones" userId="87ef0a25-c510-4c76-8ec1-001ba2d44647" providerId="ADAL" clId="{840B8949-BBD1-43BA-AED5-03B5A8D992FD}" dt="2023-02-08T03:57:19.520" v="707"/>
          <ac:spMkLst>
            <pc:docMk/>
            <pc:sldMk cId="3494001881" sldId="856"/>
            <ac:spMk id="5145" creationId="{BE9C8030-8CB0-1F64-36AD-F2EED39EFA63}"/>
          </ac:spMkLst>
        </pc:spChg>
        <pc:spChg chg="mod">
          <ac:chgData name="Nate Jones" userId="87ef0a25-c510-4c76-8ec1-001ba2d44647" providerId="ADAL" clId="{840B8949-BBD1-43BA-AED5-03B5A8D992FD}" dt="2023-02-08T03:57:19.520" v="707"/>
          <ac:spMkLst>
            <pc:docMk/>
            <pc:sldMk cId="3494001881" sldId="856"/>
            <ac:spMk id="5147" creationId="{18CB7E30-1CDC-EDC9-D6FC-044D0CD49461}"/>
          </ac:spMkLst>
        </pc:spChg>
        <pc:spChg chg="mod">
          <ac:chgData name="Nate Jones" userId="87ef0a25-c510-4c76-8ec1-001ba2d44647" providerId="ADAL" clId="{840B8949-BBD1-43BA-AED5-03B5A8D992FD}" dt="2023-02-08T03:57:19.520" v="707"/>
          <ac:spMkLst>
            <pc:docMk/>
            <pc:sldMk cId="3494001881" sldId="856"/>
            <ac:spMk id="5148" creationId="{67082753-4837-5ECB-8C87-D82932B98BEF}"/>
          </ac:spMkLst>
        </pc:spChg>
        <pc:spChg chg="mod">
          <ac:chgData name="Nate Jones" userId="87ef0a25-c510-4c76-8ec1-001ba2d44647" providerId="ADAL" clId="{840B8949-BBD1-43BA-AED5-03B5A8D992FD}" dt="2023-02-08T03:57:19.520" v="707"/>
          <ac:spMkLst>
            <pc:docMk/>
            <pc:sldMk cId="3494001881" sldId="856"/>
            <ac:spMk id="5150" creationId="{652DE069-FC91-8587-07E6-754D7A5CBE2C}"/>
          </ac:spMkLst>
        </pc:spChg>
        <pc:spChg chg="add mod">
          <ac:chgData name="Nate Jones" userId="87ef0a25-c510-4c76-8ec1-001ba2d44647" providerId="ADAL" clId="{840B8949-BBD1-43BA-AED5-03B5A8D992FD}" dt="2023-02-08T03:57:19.520" v="707"/>
          <ac:spMkLst>
            <pc:docMk/>
            <pc:sldMk cId="3494001881" sldId="856"/>
            <ac:spMk id="5151" creationId="{1812F1C8-1965-8993-94FA-CDEBC901DBB8}"/>
          </ac:spMkLst>
        </pc:spChg>
        <pc:spChg chg="add mod">
          <ac:chgData name="Nate Jones" userId="87ef0a25-c510-4c76-8ec1-001ba2d44647" providerId="ADAL" clId="{840B8949-BBD1-43BA-AED5-03B5A8D992FD}" dt="2023-02-08T03:57:19.520" v="707"/>
          <ac:spMkLst>
            <pc:docMk/>
            <pc:sldMk cId="3494001881" sldId="856"/>
            <ac:spMk id="5152" creationId="{1725CF1B-7B7D-3A46-656E-6C3222DD2725}"/>
          </ac:spMkLst>
        </pc:spChg>
        <pc:spChg chg="add mod">
          <ac:chgData name="Nate Jones" userId="87ef0a25-c510-4c76-8ec1-001ba2d44647" providerId="ADAL" clId="{840B8949-BBD1-43BA-AED5-03B5A8D992FD}" dt="2023-02-08T03:57:19.520" v="707"/>
          <ac:spMkLst>
            <pc:docMk/>
            <pc:sldMk cId="3494001881" sldId="856"/>
            <ac:spMk id="5153" creationId="{11BB4312-5A86-5A1E-C5AB-5D55BB99B6A8}"/>
          </ac:spMkLst>
        </pc:spChg>
        <pc:spChg chg="add mod">
          <ac:chgData name="Nate Jones" userId="87ef0a25-c510-4c76-8ec1-001ba2d44647" providerId="ADAL" clId="{840B8949-BBD1-43BA-AED5-03B5A8D992FD}" dt="2023-02-08T03:57:19.520" v="707"/>
          <ac:spMkLst>
            <pc:docMk/>
            <pc:sldMk cId="3494001881" sldId="856"/>
            <ac:spMk id="5154" creationId="{A6C76977-F2B6-9310-0EB3-46ED781CE0B2}"/>
          </ac:spMkLst>
        </pc:spChg>
        <pc:grpChg chg="del">
          <ac:chgData name="Nate Jones" userId="87ef0a25-c510-4c76-8ec1-001ba2d44647" providerId="ADAL" clId="{840B8949-BBD1-43BA-AED5-03B5A8D992FD}" dt="2023-02-08T01:04:11.192" v="183" actId="478"/>
          <ac:grpSpMkLst>
            <pc:docMk/>
            <pc:sldMk cId="3494001881" sldId="856"/>
            <ac:grpSpMk id="33" creationId="{68FE4548-8B22-A63B-53F1-0B179324C408}"/>
          </ac:grpSpMkLst>
        </pc:grpChg>
        <pc:grpChg chg="del">
          <ac:chgData name="Nate Jones" userId="87ef0a25-c510-4c76-8ec1-001ba2d44647" providerId="ADAL" clId="{840B8949-BBD1-43BA-AED5-03B5A8D992FD}" dt="2023-02-08T01:04:12.531" v="184" actId="478"/>
          <ac:grpSpMkLst>
            <pc:docMk/>
            <pc:sldMk cId="3494001881" sldId="856"/>
            <ac:grpSpMk id="53" creationId="{A50285C3-9DB7-ED1F-9E56-76150EB042B4}"/>
          </ac:grpSpMkLst>
        </pc:grpChg>
        <pc:grpChg chg="add mod">
          <ac:chgData name="Nate Jones" userId="87ef0a25-c510-4c76-8ec1-001ba2d44647" providerId="ADAL" clId="{840B8949-BBD1-43BA-AED5-03B5A8D992FD}" dt="2023-02-08T03:57:19.520" v="707"/>
          <ac:grpSpMkLst>
            <pc:docMk/>
            <pc:sldMk cId="3494001881" sldId="856"/>
            <ac:grpSpMk id="5146" creationId="{759923FF-4061-1944-E564-1337F42E15B7}"/>
          </ac:grpSpMkLst>
        </pc:grpChg>
        <pc:picChg chg="add del mod">
          <ac:chgData name="Nate Jones" userId="87ef0a25-c510-4c76-8ec1-001ba2d44647" providerId="ADAL" clId="{840B8949-BBD1-43BA-AED5-03B5A8D992FD}" dt="2023-02-08T01:17:45.225" v="202" actId="478"/>
          <ac:picMkLst>
            <pc:docMk/>
            <pc:sldMk cId="3494001881" sldId="856"/>
            <ac:picMk id="4" creationId="{2BC1382F-5C87-A37A-8BF4-8B3A1CD1F029}"/>
          </ac:picMkLst>
        </pc:picChg>
        <pc:picChg chg="add mod modCrop">
          <ac:chgData name="Nate Jones" userId="87ef0a25-c510-4c76-8ec1-001ba2d44647" providerId="ADAL" clId="{840B8949-BBD1-43BA-AED5-03B5A8D992FD}" dt="2023-02-08T01:28:36.276" v="376" actId="1035"/>
          <ac:picMkLst>
            <pc:docMk/>
            <pc:sldMk cId="3494001881" sldId="856"/>
            <ac:picMk id="6" creationId="{0490AAE7-AD9A-2EE7-35FA-2ABA93DE6769}"/>
          </ac:picMkLst>
        </pc:picChg>
        <pc:picChg chg="add mod">
          <ac:chgData name="Nate Jones" userId="87ef0a25-c510-4c76-8ec1-001ba2d44647" providerId="ADAL" clId="{840B8949-BBD1-43BA-AED5-03B5A8D992FD}" dt="2023-02-08T01:44:16.440" v="519" actId="571"/>
          <ac:picMkLst>
            <pc:docMk/>
            <pc:sldMk cId="3494001881" sldId="856"/>
            <ac:picMk id="54" creationId="{E677A08C-061B-4513-D526-F1D307A018FD}"/>
          </ac:picMkLst>
        </pc:picChg>
        <pc:cxnChg chg="del">
          <ac:chgData name="Nate Jones" userId="87ef0a25-c510-4c76-8ec1-001ba2d44647" providerId="ADAL" clId="{840B8949-BBD1-43BA-AED5-03B5A8D992FD}" dt="2023-02-08T01:04:15.657" v="188" actId="478"/>
          <ac:cxnSpMkLst>
            <pc:docMk/>
            <pc:sldMk cId="3494001881" sldId="856"/>
            <ac:cxnSpMk id="36" creationId="{FE371481-58A1-5B04-8C4A-7105052D05BC}"/>
          </ac:cxnSpMkLst>
        </pc:cxnChg>
        <pc:cxnChg chg="del">
          <ac:chgData name="Nate Jones" userId="87ef0a25-c510-4c76-8ec1-001ba2d44647" providerId="ADAL" clId="{840B8949-BBD1-43BA-AED5-03B5A8D992FD}" dt="2023-02-08T01:04:15.140" v="187" actId="478"/>
          <ac:cxnSpMkLst>
            <pc:docMk/>
            <pc:sldMk cId="3494001881" sldId="856"/>
            <ac:cxnSpMk id="37" creationId="{83280D5F-ABCB-A7F5-BCAF-036885115023}"/>
          </ac:cxnSpMkLst>
        </pc:cxnChg>
        <pc:cxnChg chg="del">
          <ac:chgData name="Nate Jones" userId="87ef0a25-c510-4c76-8ec1-001ba2d44647" providerId="ADAL" clId="{840B8949-BBD1-43BA-AED5-03B5A8D992FD}" dt="2023-02-08T01:04:14.593" v="186" actId="478"/>
          <ac:cxnSpMkLst>
            <pc:docMk/>
            <pc:sldMk cId="3494001881" sldId="856"/>
            <ac:cxnSpMk id="38" creationId="{FC640540-9635-2F22-B185-4728306E38C6}"/>
          </ac:cxnSpMkLst>
        </pc:cxnChg>
        <pc:cxnChg chg="del">
          <ac:chgData name="Nate Jones" userId="87ef0a25-c510-4c76-8ec1-001ba2d44647" providerId="ADAL" clId="{840B8949-BBD1-43BA-AED5-03B5A8D992FD}" dt="2023-02-08T01:04:13.740" v="185" actId="478"/>
          <ac:cxnSpMkLst>
            <pc:docMk/>
            <pc:sldMk cId="3494001881" sldId="856"/>
            <ac:cxnSpMk id="39" creationId="{35A713A3-7A11-C412-67A9-CE140A2E39F1}"/>
          </ac:cxnSpMkLst>
        </pc:cxnChg>
        <pc:cxnChg chg="add del mod">
          <ac:chgData name="Nate Jones" userId="87ef0a25-c510-4c76-8ec1-001ba2d44647" providerId="ADAL" clId="{840B8949-BBD1-43BA-AED5-03B5A8D992FD}" dt="2023-02-08T01:31:43.180" v="495" actId="478"/>
          <ac:cxnSpMkLst>
            <pc:docMk/>
            <pc:sldMk cId="3494001881" sldId="856"/>
            <ac:cxnSpMk id="51" creationId="{AD737F2C-7368-6560-310B-80F0375C7054}"/>
          </ac:cxnSpMkLst>
        </pc:cxnChg>
        <pc:cxnChg chg="add mod">
          <ac:chgData name="Nate Jones" userId="87ef0a25-c510-4c76-8ec1-001ba2d44647" providerId="ADAL" clId="{840B8949-BBD1-43BA-AED5-03B5A8D992FD}" dt="2023-02-08T03:57:19.520" v="707"/>
          <ac:cxnSpMkLst>
            <pc:docMk/>
            <pc:sldMk cId="3494001881" sldId="856"/>
            <ac:cxnSpMk id="5137" creationId="{61AB5790-2C90-FF7C-217C-89ABE8DBE587}"/>
          </ac:cxnSpMkLst>
        </pc:cxnChg>
        <pc:cxnChg chg="add mod">
          <ac:chgData name="Nate Jones" userId="87ef0a25-c510-4c76-8ec1-001ba2d44647" providerId="ADAL" clId="{840B8949-BBD1-43BA-AED5-03B5A8D992FD}" dt="2023-02-08T03:57:19.520" v="707"/>
          <ac:cxnSpMkLst>
            <pc:docMk/>
            <pc:sldMk cId="3494001881" sldId="856"/>
            <ac:cxnSpMk id="5138" creationId="{5ABCDB74-6D16-8582-C8B3-8F9F5FA1CF35}"/>
          </ac:cxnSpMkLst>
        </pc:cxnChg>
        <pc:cxnChg chg="add mod">
          <ac:chgData name="Nate Jones" userId="87ef0a25-c510-4c76-8ec1-001ba2d44647" providerId="ADAL" clId="{840B8949-BBD1-43BA-AED5-03B5A8D992FD}" dt="2023-02-08T03:57:19.520" v="707"/>
          <ac:cxnSpMkLst>
            <pc:docMk/>
            <pc:sldMk cId="3494001881" sldId="856"/>
            <ac:cxnSpMk id="5139" creationId="{BD9CD80B-AC6B-3E98-5518-DEC6F5C05E2A}"/>
          </ac:cxnSpMkLst>
        </pc:cxnChg>
        <pc:cxnChg chg="add mod">
          <ac:chgData name="Nate Jones" userId="87ef0a25-c510-4c76-8ec1-001ba2d44647" providerId="ADAL" clId="{840B8949-BBD1-43BA-AED5-03B5A8D992FD}" dt="2023-02-08T03:57:19.520" v="707"/>
          <ac:cxnSpMkLst>
            <pc:docMk/>
            <pc:sldMk cId="3494001881" sldId="856"/>
            <ac:cxnSpMk id="5140" creationId="{0114D16B-72CE-601D-2C18-09772FE46A14}"/>
          </ac:cxnSpMkLst>
        </pc:cxnChg>
        <pc:cxnChg chg="mod">
          <ac:chgData name="Nate Jones" userId="87ef0a25-c510-4c76-8ec1-001ba2d44647" providerId="ADAL" clId="{840B8949-BBD1-43BA-AED5-03B5A8D992FD}" dt="2023-02-08T03:57:19.520" v="707"/>
          <ac:cxnSpMkLst>
            <pc:docMk/>
            <pc:sldMk cId="3494001881" sldId="856"/>
            <ac:cxnSpMk id="5149" creationId="{7B460026-5CB7-B83A-A2AD-EC60A8A3AB52}"/>
          </ac:cxnSpMkLst>
        </pc:cxnChg>
      </pc:sldChg>
      <pc:sldChg chg="modAnim">
        <pc:chgData name="Nate Jones" userId="87ef0a25-c510-4c76-8ec1-001ba2d44647" providerId="ADAL" clId="{840B8949-BBD1-43BA-AED5-03B5A8D992FD}" dt="2023-02-08T04:04:44.457" v="743"/>
        <pc:sldMkLst>
          <pc:docMk/>
          <pc:sldMk cId="2375309953" sldId="858"/>
        </pc:sldMkLst>
      </pc:sldChg>
      <pc:sldChg chg="modSp del mod">
        <pc:chgData name="Nate Jones" userId="87ef0a25-c510-4c76-8ec1-001ba2d44647" providerId="ADAL" clId="{840B8949-BBD1-43BA-AED5-03B5A8D992FD}" dt="2023-02-08T00:52:15.772" v="49" actId="47"/>
        <pc:sldMkLst>
          <pc:docMk/>
          <pc:sldMk cId="473094572" sldId="860"/>
        </pc:sldMkLst>
        <pc:spChg chg="mod">
          <ac:chgData name="Nate Jones" userId="87ef0a25-c510-4c76-8ec1-001ba2d44647" providerId="ADAL" clId="{840B8949-BBD1-43BA-AED5-03B5A8D992FD}" dt="2023-02-08T00:48:48.874" v="33" actId="14100"/>
          <ac:spMkLst>
            <pc:docMk/>
            <pc:sldMk cId="473094572" sldId="860"/>
            <ac:spMk id="1047564" creationId="{111D4FF1-6ADA-DEF8-CE3E-B2049DED780F}"/>
          </ac:spMkLst>
        </pc:spChg>
      </pc:sldChg>
      <pc:sldChg chg="del">
        <pc:chgData name="Nate Jones" userId="87ef0a25-c510-4c76-8ec1-001ba2d44647" providerId="ADAL" clId="{840B8949-BBD1-43BA-AED5-03B5A8D992FD}" dt="2023-02-08T21:27:18.061" v="918" actId="47"/>
        <pc:sldMkLst>
          <pc:docMk/>
          <pc:sldMk cId="680125255" sldId="860"/>
        </pc:sldMkLst>
      </pc:sldChg>
      <pc:sldChg chg="addSp delSp modSp add del mod modAnim">
        <pc:chgData name="Nate Jones" userId="87ef0a25-c510-4c76-8ec1-001ba2d44647" providerId="ADAL" clId="{840B8949-BBD1-43BA-AED5-03B5A8D992FD}" dt="2023-02-08T04:00:31.976" v="720" actId="47"/>
        <pc:sldMkLst>
          <pc:docMk/>
          <pc:sldMk cId="800632685" sldId="860"/>
        </pc:sldMkLst>
        <pc:spChg chg="add mod">
          <ac:chgData name="Nate Jones" userId="87ef0a25-c510-4c76-8ec1-001ba2d44647" providerId="ADAL" clId="{840B8949-BBD1-43BA-AED5-03B5A8D992FD}" dt="2023-02-08T02:06:41.104" v="616" actId="571"/>
          <ac:spMkLst>
            <pc:docMk/>
            <pc:sldMk cId="800632685" sldId="860"/>
            <ac:spMk id="2" creationId="{596BDA61-03DD-C5E1-EBE5-0E5CF910D0C6}"/>
          </ac:spMkLst>
        </pc:spChg>
        <pc:spChg chg="add mod">
          <ac:chgData name="Nate Jones" userId="87ef0a25-c510-4c76-8ec1-001ba2d44647" providerId="ADAL" clId="{840B8949-BBD1-43BA-AED5-03B5A8D992FD}" dt="2023-02-08T02:06:41.104" v="616" actId="571"/>
          <ac:spMkLst>
            <pc:docMk/>
            <pc:sldMk cId="800632685" sldId="860"/>
            <ac:spMk id="4" creationId="{9683DB8F-1C1B-574A-56C1-083FB6223737}"/>
          </ac:spMkLst>
        </pc:spChg>
        <pc:spChg chg="add mod">
          <ac:chgData name="Nate Jones" userId="87ef0a25-c510-4c76-8ec1-001ba2d44647" providerId="ADAL" clId="{840B8949-BBD1-43BA-AED5-03B5A8D992FD}" dt="2023-02-08T02:06:41.104" v="616" actId="571"/>
          <ac:spMkLst>
            <pc:docMk/>
            <pc:sldMk cId="800632685" sldId="860"/>
            <ac:spMk id="5" creationId="{1012D580-304C-2C17-9726-C4FFAE306294}"/>
          </ac:spMkLst>
        </pc:spChg>
        <pc:spChg chg="add mod">
          <ac:chgData name="Nate Jones" userId="87ef0a25-c510-4c76-8ec1-001ba2d44647" providerId="ADAL" clId="{840B8949-BBD1-43BA-AED5-03B5A8D992FD}" dt="2023-02-08T02:06:41.104" v="616" actId="571"/>
          <ac:spMkLst>
            <pc:docMk/>
            <pc:sldMk cId="800632685" sldId="860"/>
            <ac:spMk id="6" creationId="{4C1FADB1-7271-23DD-E9E3-41E218CC5E37}"/>
          </ac:spMkLst>
        </pc:spChg>
        <pc:spChg chg="mod">
          <ac:chgData name="Nate Jones" userId="87ef0a25-c510-4c76-8ec1-001ba2d44647" providerId="ADAL" clId="{840B8949-BBD1-43BA-AED5-03B5A8D992FD}" dt="2023-02-08T02:11:27.009" v="641"/>
          <ac:spMkLst>
            <pc:docMk/>
            <pc:sldMk cId="800632685" sldId="860"/>
            <ac:spMk id="7" creationId="{39A38CEB-42B8-3CE5-048A-8E8BB99FC760}"/>
          </ac:spMkLst>
        </pc:spChg>
        <pc:spChg chg="add mod">
          <ac:chgData name="Nate Jones" userId="87ef0a25-c510-4c76-8ec1-001ba2d44647" providerId="ADAL" clId="{840B8949-BBD1-43BA-AED5-03B5A8D992FD}" dt="2023-02-08T02:06:41.104" v="616" actId="571"/>
          <ac:spMkLst>
            <pc:docMk/>
            <pc:sldMk cId="800632685" sldId="860"/>
            <ac:spMk id="8" creationId="{CFFA2075-562B-FDF4-61A8-4B5E0638402C}"/>
          </ac:spMkLst>
        </pc:spChg>
        <pc:spChg chg="add mod">
          <ac:chgData name="Nate Jones" userId="87ef0a25-c510-4c76-8ec1-001ba2d44647" providerId="ADAL" clId="{840B8949-BBD1-43BA-AED5-03B5A8D992FD}" dt="2023-02-08T02:06:41.104" v="616" actId="571"/>
          <ac:spMkLst>
            <pc:docMk/>
            <pc:sldMk cId="800632685" sldId="860"/>
            <ac:spMk id="9" creationId="{1C8D74E0-875C-2584-B069-C1CD01C3626B}"/>
          </ac:spMkLst>
        </pc:spChg>
        <pc:spChg chg="mod topLvl">
          <ac:chgData name="Nate Jones" userId="87ef0a25-c510-4c76-8ec1-001ba2d44647" providerId="ADAL" clId="{840B8949-BBD1-43BA-AED5-03B5A8D992FD}" dt="2023-02-08T02:06:15.955" v="614" actId="165"/>
          <ac:spMkLst>
            <pc:docMk/>
            <pc:sldMk cId="800632685" sldId="860"/>
            <ac:spMk id="10" creationId="{9BED0143-C381-8774-1D06-A1D0ED17333D}"/>
          </ac:spMkLst>
        </pc:spChg>
        <pc:spChg chg="add mod">
          <ac:chgData name="Nate Jones" userId="87ef0a25-c510-4c76-8ec1-001ba2d44647" providerId="ADAL" clId="{840B8949-BBD1-43BA-AED5-03B5A8D992FD}" dt="2023-02-08T02:06:41.104" v="616" actId="571"/>
          <ac:spMkLst>
            <pc:docMk/>
            <pc:sldMk cId="800632685" sldId="860"/>
            <ac:spMk id="11" creationId="{D06BBABF-4C64-2980-F187-A501CD0ABFBC}"/>
          </ac:spMkLst>
        </pc:spChg>
        <pc:spChg chg="mod topLvl">
          <ac:chgData name="Nate Jones" userId="87ef0a25-c510-4c76-8ec1-001ba2d44647" providerId="ADAL" clId="{840B8949-BBD1-43BA-AED5-03B5A8D992FD}" dt="2023-02-08T02:06:15.955" v="614" actId="165"/>
          <ac:spMkLst>
            <pc:docMk/>
            <pc:sldMk cId="800632685" sldId="860"/>
            <ac:spMk id="12" creationId="{08F77A05-8258-173F-6F95-3E31CA1C09A7}"/>
          </ac:spMkLst>
        </pc:spChg>
        <pc:spChg chg="mod topLvl">
          <ac:chgData name="Nate Jones" userId="87ef0a25-c510-4c76-8ec1-001ba2d44647" providerId="ADAL" clId="{840B8949-BBD1-43BA-AED5-03B5A8D992FD}" dt="2023-02-08T02:06:15.955" v="614" actId="165"/>
          <ac:spMkLst>
            <pc:docMk/>
            <pc:sldMk cId="800632685" sldId="860"/>
            <ac:spMk id="13" creationId="{7B04DE62-B739-FFAC-8A6F-FA655A727494}"/>
          </ac:spMkLst>
        </pc:spChg>
        <pc:spChg chg="mod topLvl">
          <ac:chgData name="Nate Jones" userId="87ef0a25-c510-4c76-8ec1-001ba2d44647" providerId="ADAL" clId="{840B8949-BBD1-43BA-AED5-03B5A8D992FD}" dt="2023-02-08T02:06:15.955" v="614" actId="165"/>
          <ac:spMkLst>
            <pc:docMk/>
            <pc:sldMk cId="800632685" sldId="860"/>
            <ac:spMk id="14" creationId="{C31B63F0-6236-21DD-0F5A-F7210FE8A4B3}"/>
          </ac:spMkLst>
        </pc:spChg>
        <pc:spChg chg="mod topLvl">
          <ac:chgData name="Nate Jones" userId="87ef0a25-c510-4c76-8ec1-001ba2d44647" providerId="ADAL" clId="{840B8949-BBD1-43BA-AED5-03B5A8D992FD}" dt="2023-02-08T02:06:15.955" v="614" actId="165"/>
          <ac:spMkLst>
            <pc:docMk/>
            <pc:sldMk cId="800632685" sldId="860"/>
            <ac:spMk id="15" creationId="{9E3D5F81-3BFF-03DB-5A76-C6D777200EA8}"/>
          </ac:spMkLst>
        </pc:spChg>
        <pc:spChg chg="mod topLvl">
          <ac:chgData name="Nate Jones" userId="87ef0a25-c510-4c76-8ec1-001ba2d44647" providerId="ADAL" clId="{840B8949-BBD1-43BA-AED5-03B5A8D992FD}" dt="2023-02-08T02:06:15.955" v="614" actId="165"/>
          <ac:spMkLst>
            <pc:docMk/>
            <pc:sldMk cId="800632685" sldId="860"/>
            <ac:spMk id="16" creationId="{D2271761-DE26-3774-37A5-40B8D6D51BEE}"/>
          </ac:spMkLst>
        </pc:spChg>
        <pc:spChg chg="mod topLvl">
          <ac:chgData name="Nate Jones" userId="87ef0a25-c510-4c76-8ec1-001ba2d44647" providerId="ADAL" clId="{840B8949-BBD1-43BA-AED5-03B5A8D992FD}" dt="2023-02-08T02:06:15.955" v="614" actId="165"/>
          <ac:spMkLst>
            <pc:docMk/>
            <pc:sldMk cId="800632685" sldId="860"/>
            <ac:spMk id="17" creationId="{F2237A6E-DC0C-D626-9C26-0778FD9BD864}"/>
          </ac:spMkLst>
        </pc:spChg>
        <pc:spChg chg="mod topLvl">
          <ac:chgData name="Nate Jones" userId="87ef0a25-c510-4c76-8ec1-001ba2d44647" providerId="ADAL" clId="{840B8949-BBD1-43BA-AED5-03B5A8D992FD}" dt="2023-02-08T02:06:15.955" v="614" actId="165"/>
          <ac:spMkLst>
            <pc:docMk/>
            <pc:sldMk cId="800632685" sldId="860"/>
            <ac:spMk id="18" creationId="{61A8EC9C-2118-7A5A-8810-EA03D7374944}"/>
          </ac:spMkLst>
        </pc:spChg>
        <pc:spChg chg="mod topLvl">
          <ac:chgData name="Nate Jones" userId="87ef0a25-c510-4c76-8ec1-001ba2d44647" providerId="ADAL" clId="{840B8949-BBD1-43BA-AED5-03B5A8D992FD}" dt="2023-02-08T02:06:15.955" v="614" actId="165"/>
          <ac:spMkLst>
            <pc:docMk/>
            <pc:sldMk cId="800632685" sldId="860"/>
            <ac:spMk id="19" creationId="{8A6DC145-DD5A-040C-640F-C711CD04BB95}"/>
          </ac:spMkLst>
        </pc:spChg>
        <pc:spChg chg="mod topLvl">
          <ac:chgData name="Nate Jones" userId="87ef0a25-c510-4c76-8ec1-001ba2d44647" providerId="ADAL" clId="{840B8949-BBD1-43BA-AED5-03B5A8D992FD}" dt="2023-02-08T02:06:15.955" v="614" actId="165"/>
          <ac:spMkLst>
            <pc:docMk/>
            <pc:sldMk cId="800632685" sldId="860"/>
            <ac:spMk id="20" creationId="{FDA1A0E6-700C-FEF6-41D7-6F8EE1EA5CCC}"/>
          </ac:spMkLst>
        </pc:spChg>
        <pc:spChg chg="mod topLvl">
          <ac:chgData name="Nate Jones" userId="87ef0a25-c510-4c76-8ec1-001ba2d44647" providerId="ADAL" clId="{840B8949-BBD1-43BA-AED5-03B5A8D992FD}" dt="2023-02-08T02:06:15.955" v="614" actId="165"/>
          <ac:spMkLst>
            <pc:docMk/>
            <pc:sldMk cId="800632685" sldId="860"/>
            <ac:spMk id="21" creationId="{6EDF9682-A0A6-73A3-091E-CEFA007E3446}"/>
          </ac:spMkLst>
        </pc:spChg>
        <pc:spChg chg="mod topLvl">
          <ac:chgData name="Nate Jones" userId="87ef0a25-c510-4c76-8ec1-001ba2d44647" providerId="ADAL" clId="{840B8949-BBD1-43BA-AED5-03B5A8D992FD}" dt="2023-02-08T02:06:15.955" v="614" actId="165"/>
          <ac:spMkLst>
            <pc:docMk/>
            <pc:sldMk cId="800632685" sldId="860"/>
            <ac:spMk id="22" creationId="{FB50794A-98D7-69E4-8EBE-4606DE93F67E}"/>
          </ac:spMkLst>
        </pc:spChg>
        <pc:spChg chg="mod topLvl">
          <ac:chgData name="Nate Jones" userId="87ef0a25-c510-4c76-8ec1-001ba2d44647" providerId="ADAL" clId="{840B8949-BBD1-43BA-AED5-03B5A8D992FD}" dt="2023-02-08T02:06:15.955" v="614" actId="165"/>
          <ac:spMkLst>
            <pc:docMk/>
            <pc:sldMk cId="800632685" sldId="860"/>
            <ac:spMk id="23" creationId="{DE1B1D67-E876-ADFA-2156-5409D5A9302D}"/>
          </ac:spMkLst>
        </pc:spChg>
        <pc:spChg chg="mod topLvl">
          <ac:chgData name="Nate Jones" userId="87ef0a25-c510-4c76-8ec1-001ba2d44647" providerId="ADAL" clId="{840B8949-BBD1-43BA-AED5-03B5A8D992FD}" dt="2023-02-08T02:06:15.955" v="614" actId="165"/>
          <ac:spMkLst>
            <pc:docMk/>
            <pc:sldMk cId="800632685" sldId="860"/>
            <ac:spMk id="24" creationId="{C2048D53-CF9A-9EFD-F4E6-524B773C6A11}"/>
          </ac:spMkLst>
        </pc:spChg>
        <pc:spChg chg="mod topLvl">
          <ac:chgData name="Nate Jones" userId="87ef0a25-c510-4c76-8ec1-001ba2d44647" providerId="ADAL" clId="{840B8949-BBD1-43BA-AED5-03B5A8D992FD}" dt="2023-02-08T02:06:15.955" v="614" actId="165"/>
          <ac:spMkLst>
            <pc:docMk/>
            <pc:sldMk cId="800632685" sldId="860"/>
            <ac:spMk id="25" creationId="{CBA99E2A-A2F8-0CC8-9D7A-03053A5B083F}"/>
          </ac:spMkLst>
        </pc:spChg>
        <pc:spChg chg="mod topLvl">
          <ac:chgData name="Nate Jones" userId="87ef0a25-c510-4c76-8ec1-001ba2d44647" providerId="ADAL" clId="{840B8949-BBD1-43BA-AED5-03B5A8D992FD}" dt="2023-02-08T02:06:15.955" v="614" actId="165"/>
          <ac:spMkLst>
            <pc:docMk/>
            <pc:sldMk cId="800632685" sldId="860"/>
            <ac:spMk id="26" creationId="{B5D3BF02-9554-79F3-1B65-B0E0B4100315}"/>
          </ac:spMkLst>
        </pc:spChg>
        <pc:spChg chg="mod topLvl">
          <ac:chgData name="Nate Jones" userId="87ef0a25-c510-4c76-8ec1-001ba2d44647" providerId="ADAL" clId="{840B8949-BBD1-43BA-AED5-03B5A8D992FD}" dt="2023-02-08T02:06:15.955" v="614" actId="165"/>
          <ac:spMkLst>
            <pc:docMk/>
            <pc:sldMk cId="800632685" sldId="860"/>
            <ac:spMk id="27" creationId="{AB525BD1-C97B-E666-FF6D-CC7077E980CE}"/>
          </ac:spMkLst>
        </pc:spChg>
        <pc:spChg chg="mod topLvl">
          <ac:chgData name="Nate Jones" userId="87ef0a25-c510-4c76-8ec1-001ba2d44647" providerId="ADAL" clId="{840B8949-BBD1-43BA-AED5-03B5A8D992FD}" dt="2023-02-08T02:06:15.955" v="614" actId="165"/>
          <ac:spMkLst>
            <pc:docMk/>
            <pc:sldMk cId="800632685" sldId="860"/>
            <ac:spMk id="28" creationId="{4BA28E6A-BBA1-1F30-37FE-F2FD7484FC4B}"/>
          </ac:spMkLst>
        </pc:spChg>
        <pc:spChg chg="mod topLvl">
          <ac:chgData name="Nate Jones" userId="87ef0a25-c510-4c76-8ec1-001ba2d44647" providerId="ADAL" clId="{840B8949-BBD1-43BA-AED5-03B5A8D992FD}" dt="2023-02-08T02:06:15.955" v="614" actId="165"/>
          <ac:spMkLst>
            <pc:docMk/>
            <pc:sldMk cId="800632685" sldId="860"/>
            <ac:spMk id="29" creationId="{86AE702D-F273-331A-5D45-D6321142AB91}"/>
          </ac:spMkLst>
        </pc:spChg>
        <pc:spChg chg="mod topLvl">
          <ac:chgData name="Nate Jones" userId="87ef0a25-c510-4c76-8ec1-001ba2d44647" providerId="ADAL" clId="{840B8949-BBD1-43BA-AED5-03B5A8D992FD}" dt="2023-02-08T02:06:15.955" v="614" actId="165"/>
          <ac:spMkLst>
            <pc:docMk/>
            <pc:sldMk cId="800632685" sldId="860"/>
            <ac:spMk id="30" creationId="{1AA3A8B8-6A07-BE9E-B9D7-4E6B60305DA2}"/>
          </ac:spMkLst>
        </pc:spChg>
        <pc:spChg chg="add mod">
          <ac:chgData name="Nate Jones" userId="87ef0a25-c510-4c76-8ec1-001ba2d44647" providerId="ADAL" clId="{840B8949-BBD1-43BA-AED5-03B5A8D992FD}" dt="2023-02-08T02:06:41.104" v="616" actId="571"/>
          <ac:spMkLst>
            <pc:docMk/>
            <pc:sldMk cId="800632685" sldId="860"/>
            <ac:spMk id="31" creationId="{47F31930-229A-36FB-BD8B-78F2150DD2E7}"/>
          </ac:spMkLst>
        </pc:spChg>
        <pc:spChg chg="mod topLvl">
          <ac:chgData name="Nate Jones" userId="87ef0a25-c510-4c76-8ec1-001ba2d44647" providerId="ADAL" clId="{840B8949-BBD1-43BA-AED5-03B5A8D992FD}" dt="2023-02-08T02:06:15.955" v="614" actId="165"/>
          <ac:spMkLst>
            <pc:docMk/>
            <pc:sldMk cId="800632685" sldId="860"/>
            <ac:spMk id="32" creationId="{CD8EBE37-CB10-840E-0C6E-FC612061B35F}"/>
          </ac:spMkLst>
        </pc:spChg>
        <pc:spChg chg="add mod">
          <ac:chgData name="Nate Jones" userId="87ef0a25-c510-4c76-8ec1-001ba2d44647" providerId="ADAL" clId="{840B8949-BBD1-43BA-AED5-03B5A8D992FD}" dt="2023-02-08T02:06:41.104" v="616" actId="571"/>
          <ac:spMkLst>
            <pc:docMk/>
            <pc:sldMk cId="800632685" sldId="860"/>
            <ac:spMk id="34" creationId="{CE95EB60-31DA-8F3B-C7D5-45AA2ECCC94A}"/>
          </ac:spMkLst>
        </pc:spChg>
        <pc:spChg chg="add mod">
          <ac:chgData name="Nate Jones" userId="87ef0a25-c510-4c76-8ec1-001ba2d44647" providerId="ADAL" clId="{840B8949-BBD1-43BA-AED5-03B5A8D992FD}" dt="2023-02-08T02:06:41.104" v="616" actId="571"/>
          <ac:spMkLst>
            <pc:docMk/>
            <pc:sldMk cId="800632685" sldId="860"/>
            <ac:spMk id="35" creationId="{DE886B51-BACD-E9E1-6C75-A132D790B765}"/>
          </ac:spMkLst>
        </pc:spChg>
        <pc:spChg chg="add mod">
          <ac:chgData name="Nate Jones" userId="87ef0a25-c510-4c76-8ec1-001ba2d44647" providerId="ADAL" clId="{840B8949-BBD1-43BA-AED5-03B5A8D992FD}" dt="2023-02-08T02:06:41.104" v="616" actId="571"/>
          <ac:spMkLst>
            <pc:docMk/>
            <pc:sldMk cId="800632685" sldId="860"/>
            <ac:spMk id="48" creationId="{0167AE67-C55B-733B-70C2-D738C315FDC6}"/>
          </ac:spMkLst>
        </pc:spChg>
        <pc:spChg chg="add mod">
          <ac:chgData name="Nate Jones" userId="87ef0a25-c510-4c76-8ec1-001ba2d44647" providerId="ADAL" clId="{840B8949-BBD1-43BA-AED5-03B5A8D992FD}" dt="2023-02-08T02:06:41.104" v="616" actId="571"/>
          <ac:spMkLst>
            <pc:docMk/>
            <pc:sldMk cId="800632685" sldId="860"/>
            <ac:spMk id="51" creationId="{4712F5A2-CDCC-962C-80DC-1A9AB70A32AC}"/>
          </ac:spMkLst>
        </pc:spChg>
        <pc:spChg chg="add mod">
          <ac:chgData name="Nate Jones" userId="87ef0a25-c510-4c76-8ec1-001ba2d44647" providerId="ADAL" clId="{840B8949-BBD1-43BA-AED5-03B5A8D992FD}" dt="2023-02-08T02:06:41.104" v="616" actId="571"/>
          <ac:spMkLst>
            <pc:docMk/>
            <pc:sldMk cId="800632685" sldId="860"/>
            <ac:spMk id="54" creationId="{69B09F16-0771-4355-CC65-3275E24A7959}"/>
          </ac:spMkLst>
        </pc:spChg>
        <pc:spChg chg="add mod">
          <ac:chgData name="Nate Jones" userId="87ef0a25-c510-4c76-8ec1-001ba2d44647" providerId="ADAL" clId="{840B8949-BBD1-43BA-AED5-03B5A8D992FD}" dt="2023-02-08T02:12:56.175" v="667" actId="20577"/>
          <ac:spMkLst>
            <pc:docMk/>
            <pc:sldMk cId="800632685" sldId="860"/>
            <ac:spMk id="55" creationId="{DD060D75-1D71-C1B8-CD0D-32A05C97820A}"/>
          </ac:spMkLst>
        </pc:spChg>
        <pc:spChg chg="add mod">
          <ac:chgData name="Nate Jones" userId="87ef0a25-c510-4c76-8ec1-001ba2d44647" providerId="ADAL" clId="{840B8949-BBD1-43BA-AED5-03B5A8D992FD}" dt="2023-02-08T02:13:02.098" v="671" actId="14100"/>
          <ac:spMkLst>
            <pc:docMk/>
            <pc:sldMk cId="800632685" sldId="860"/>
            <ac:spMk id="56" creationId="{02C535B9-CB7A-936C-C8A9-89E3A5AD30A7}"/>
          </ac:spMkLst>
        </pc:spChg>
        <pc:spChg chg="add mod">
          <ac:chgData name="Nate Jones" userId="87ef0a25-c510-4c76-8ec1-001ba2d44647" providerId="ADAL" clId="{840B8949-BBD1-43BA-AED5-03B5A8D992FD}" dt="2023-02-08T02:13:40.456" v="680" actId="208"/>
          <ac:spMkLst>
            <pc:docMk/>
            <pc:sldMk cId="800632685" sldId="860"/>
            <ac:spMk id="57" creationId="{5C8B40EC-4712-F0CA-183E-B6C423B8FC78}"/>
          </ac:spMkLst>
        </pc:spChg>
        <pc:spChg chg="add mod">
          <ac:chgData name="Nate Jones" userId="87ef0a25-c510-4c76-8ec1-001ba2d44647" providerId="ADAL" clId="{840B8949-BBD1-43BA-AED5-03B5A8D992FD}" dt="2023-02-08T02:13:47.147" v="682" actId="208"/>
          <ac:spMkLst>
            <pc:docMk/>
            <pc:sldMk cId="800632685" sldId="860"/>
            <ac:spMk id="58" creationId="{5D19D77E-14D5-4841-4D90-7F363340935B}"/>
          </ac:spMkLst>
        </pc:spChg>
        <pc:grpChg chg="del">
          <ac:chgData name="Nate Jones" userId="87ef0a25-c510-4c76-8ec1-001ba2d44647" providerId="ADAL" clId="{840B8949-BBD1-43BA-AED5-03B5A8D992FD}" dt="2023-02-08T02:06:15.955" v="614" actId="165"/>
          <ac:grpSpMkLst>
            <pc:docMk/>
            <pc:sldMk cId="800632685" sldId="860"/>
            <ac:grpSpMk id="33" creationId="{68FE4548-8B22-A63B-53F1-0B179324C408}"/>
          </ac:grpSpMkLst>
        </pc:grpChg>
        <pc:cxnChg chg="add mod">
          <ac:chgData name="Nate Jones" userId="87ef0a25-c510-4c76-8ec1-001ba2d44647" providerId="ADAL" clId="{840B8949-BBD1-43BA-AED5-03B5A8D992FD}" dt="2023-02-08T02:06:41.104" v="616" actId="571"/>
          <ac:cxnSpMkLst>
            <pc:docMk/>
            <pc:sldMk cId="800632685" sldId="860"/>
            <ac:cxnSpMk id="42" creationId="{A4003182-D980-75D5-8678-AECA533E15F1}"/>
          </ac:cxnSpMkLst>
        </pc:cxnChg>
        <pc:cxnChg chg="add mod">
          <ac:chgData name="Nate Jones" userId="87ef0a25-c510-4c76-8ec1-001ba2d44647" providerId="ADAL" clId="{840B8949-BBD1-43BA-AED5-03B5A8D992FD}" dt="2023-02-08T02:06:41.104" v="616" actId="571"/>
          <ac:cxnSpMkLst>
            <pc:docMk/>
            <pc:sldMk cId="800632685" sldId="860"/>
            <ac:cxnSpMk id="43" creationId="{1C0F8F68-21B5-2E97-0A50-256925DE2A8B}"/>
          </ac:cxnSpMkLst>
        </pc:cxnChg>
      </pc:sldChg>
      <pc:sldChg chg="addSp modSp add mod">
        <pc:chgData name="Nate Jones" userId="87ef0a25-c510-4c76-8ec1-001ba2d44647" providerId="ADAL" clId="{840B8949-BBD1-43BA-AED5-03B5A8D992FD}" dt="2023-02-09T02:26:25.578" v="1690" actId="207"/>
        <pc:sldMkLst>
          <pc:docMk/>
          <pc:sldMk cId="907785978" sldId="860"/>
        </pc:sldMkLst>
        <pc:spChg chg="add mod">
          <ac:chgData name="Nate Jones" userId="87ef0a25-c510-4c76-8ec1-001ba2d44647" providerId="ADAL" clId="{840B8949-BBD1-43BA-AED5-03B5A8D992FD}" dt="2023-02-09T02:26:25.578" v="1690" actId="207"/>
          <ac:spMkLst>
            <pc:docMk/>
            <pc:sldMk cId="907785978" sldId="860"/>
            <ac:spMk id="2" creationId="{A4886EF3-361C-1D8D-A9CF-780DEF7C58BD}"/>
          </ac:spMkLst>
        </pc:spChg>
      </pc:sldChg>
      <pc:sldChg chg="addSp delSp modSp add del mod">
        <pc:chgData name="Nate Jones" userId="87ef0a25-c510-4c76-8ec1-001ba2d44647" providerId="ADAL" clId="{840B8949-BBD1-43BA-AED5-03B5A8D992FD}" dt="2023-02-08T22:55:39.069" v="1017" actId="47"/>
        <pc:sldMkLst>
          <pc:docMk/>
          <pc:sldMk cId="2875917635" sldId="860"/>
        </pc:sldMkLst>
        <pc:spChg chg="del">
          <ac:chgData name="Nate Jones" userId="87ef0a25-c510-4c76-8ec1-001ba2d44647" providerId="ADAL" clId="{840B8949-BBD1-43BA-AED5-03B5A8D992FD}" dt="2023-02-08T22:51:13.968" v="999" actId="478"/>
          <ac:spMkLst>
            <pc:docMk/>
            <pc:sldMk cId="2875917635" sldId="860"/>
            <ac:spMk id="2" creationId="{4F04A0DB-476A-F4C1-B53F-57D5A38179BD}"/>
          </ac:spMkLst>
        </pc:spChg>
        <pc:spChg chg="del">
          <ac:chgData name="Nate Jones" userId="87ef0a25-c510-4c76-8ec1-001ba2d44647" providerId="ADAL" clId="{840B8949-BBD1-43BA-AED5-03B5A8D992FD}" dt="2023-02-08T22:51:13.179" v="998" actId="478"/>
          <ac:spMkLst>
            <pc:docMk/>
            <pc:sldMk cId="2875917635" sldId="860"/>
            <ac:spMk id="3" creationId="{A1936895-27FC-ECF7-6478-A4132B9F0303}"/>
          </ac:spMkLst>
        </pc:spChg>
        <pc:spChg chg="del">
          <ac:chgData name="Nate Jones" userId="87ef0a25-c510-4c76-8ec1-001ba2d44647" providerId="ADAL" clId="{840B8949-BBD1-43BA-AED5-03B5A8D992FD}" dt="2023-02-08T22:51:12.433" v="997" actId="478"/>
          <ac:spMkLst>
            <pc:docMk/>
            <pc:sldMk cId="2875917635" sldId="860"/>
            <ac:spMk id="4" creationId="{381B9725-CBD2-F114-16FB-B94BBEC40BC2}"/>
          </ac:spMkLst>
        </pc:spChg>
        <pc:spChg chg="del">
          <ac:chgData name="Nate Jones" userId="87ef0a25-c510-4c76-8ec1-001ba2d44647" providerId="ADAL" clId="{840B8949-BBD1-43BA-AED5-03B5A8D992FD}" dt="2023-02-08T22:51:15.160" v="1000" actId="478"/>
          <ac:spMkLst>
            <pc:docMk/>
            <pc:sldMk cId="2875917635" sldId="860"/>
            <ac:spMk id="9" creationId="{A925E58D-266E-6ADA-68FD-99F269DA122F}"/>
          </ac:spMkLst>
        </pc:spChg>
        <pc:graphicFrameChg chg="add mod">
          <ac:chgData name="Nate Jones" userId="87ef0a25-c510-4c76-8ec1-001ba2d44647" providerId="ADAL" clId="{840B8949-BBD1-43BA-AED5-03B5A8D992FD}" dt="2023-02-08T22:53:34.458" v="1016" actId="1076"/>
          <ac:graphicFrameMkLst>
            <pc:docMk/>
            <pc:sldMk cId="2875917635" sldId="860"/>
            <ac:graphicFrameMk id="6" creationId="{7FA19F5B-2F1F-92AC-E08C-5FD1F4DE9391}"/>
          </ac:graphicFrameMkLst>
        </pc:graphicFrameChg>
        <pc:graphicFrameChg chg="add del mod">
          <ac:chgData name="Nate Jones" userId="87ef0a25-c510-4c76-8ec1-001ba2d44647" providerId="ADAL" clId="{840B8949-BBD1-43BA-AED5-03B5A8D992FD}" dt="2023-02-08T22:53:31.769" v="1015" actId="478"/>
          <ac:graphicFrameMkLst>
            <pc:docMk/>
            <pc:sldMk cId="2875917635" sldId="860"/>
            <ac:graphicFrameMk id="7" creationId="{F610A2DC-9370-A2D7-49BD-0424ECF53D63}"/>
          </ac:graphicFrameMkLst>
        </pc:graphicFrameChg>
        <pc:picChg chg="del">
          <ac:chgData name="Nate Jones" userId="87ef0a25-c510-4c76-8ec1-001ba2d44647" providerId="ADAL" clId="{840B8949-BBD1-43BA-AED5-03B5A8D992FD}" dt="2023-02-08T22:51:10.092" v="994" actId="478"/>
          <ac:picMkLst>
            <pc:docMk/>
            <pc:sldMk cId="2875917635" sldId="860"/>
            <ac:picMk id="13" creationId="{1D0E7043-19D0-E85D-FF5A-FBCD66F2937F}"/>
          </ac:picMkLst>
        </pc:picChg>
        <pc:picChg chg="del">
          <ac:chgData name="Nate Jones" userId="87ef0a25-c510-4c76-8ec1-001ba2d44647" providerId="ADAL" clId="{840B8949-BBD1-43BA-AED5-03B5A8D992FD}" dt="2023-02-08T22:51:10.654" v="995" actId="478"/>
          <ac:picMkLst>
            <pc:docMk/>
            <pc:sldMk cId="2875917635" sldId="860"/>
            <ac:picMk id="16" creationId="{AE011F68-9A21-A35A-1A0A-7601C3F3E4C2}"/>
          </ac:picMkLst>
        </pc:picChg>
        <pc:picChg chg="del">
          <ac:chgData name="Nate Jones" userId="87ef0a25-c510-4c76-8ec1-001ba2d44647" providerId="ADAL" clId="{840B8949-BBD1-43BA-AED5-03B5A8D992FD}" dt="2023-02-08T22:51:11.160" v="996" actId="478"/>
          <ac:picMkLst>
            <pc:docMk/>
            <pc:sldMk cId="2875917635" sldId="860"/>
            <ac:picMk id="19" creationId="{7B0C53DD-5C96-3C21-9724-13783BD3C51A}"/>
          </ac:picMkLst>
        </pc:picChg>
      </pc:sldChg>
    </pc:docChg>
  </pc:docChgLst>
  <pc:docChgLst>
    <pc:chgData name="David Askew" userId="0d84ca1b-633d-48ac-bd9e-f0c1b7ace648" providerId="ADAL" clId="{EC19513F-DE5E-46AC-9B0B-0AAE9DCDD539}"/>
    <pc:docChg chg="undo redo custSel modSld">
      <pc:chgData name="David Askew" userId="0d84ca1b-633d-48ac-bd9e-f0c1b7ace648" providerId="ADAL" clId="{EC19513F-DE5E-46AC-9B0B-0AAE9DCDD539}" dt="2023-02-08T20:37:07.146" v="73"/>
      <pc:docMkLst>
        <pc:docMk/>
      </pc:docMkLst>
      <pc:sldChg chg="addSp delSp modSp modAnim">
        <pc:chgData name="David Askew" userId="0d84ca1b-633d-48ac-bd9e-f0c1b7ace648" providerId="ADAL" clId="{EC19513F-DE5E-46AC-9B0B-0AAE9DCDD539}" dt="2023-02-08T20:37:07.146" v="73"/>
        <pc:sldMkLst>
          <pc:docMk/>
          <pc:sldMk cId="1369289884" sldId="847"/>
        </pc:sldMkLst>
        <pc:spChg chg="del">
          <ac:chgData name="David Askew" userId="0d84ca1b-633d-48ac-bd9e-f0c1b7ace648" providerId="ADAL" clId="{EC19513F-DE5E-46AC-9B0B-0AAE9DCDD539}" dt="2023-02-08T20:18:43.736" v="12" actId="478"/>
          <ac:spMkLst>
            <pc:docMk/>
            <pc:sldMk cId="1369289884" sldId="847"/>
            <ac:spMk id="3" creationId="{FDA3D1BE-E9B3-46D9-9B3D-4BA4A2C217CE}"/>
          </ac:spMkLst>
        </pc:spChg>
        <pc:spChg chg="del">
          <ac:chgData name="David Askew" userId="0d84ca1b-633d-48ac-bd9e-f0c1b7ace648" providerId="ADAL" clId="{EC19513F-DE5E-46AC-9B0B-0AAE9DCDD539}" dt="2023-02-08T20:18:48.934" v="13" actId="478"/>
          <ac:spMkLst>
            <pc:docMk/>
            <pc:sldMk cId="1369289884" sldId="847"/>
            <ac:spMk id="14" creationId="{803D4EC8-CD02-43BE-A29A-A4D7B300B931}"/>
          </ac:spMkLst>
        </pc:spChg>
        <pc:spChg chg="del">
          <ac:chgData name="David Askew" userId="0d84ca1b-633d-48ac-bd9e-f0c1b7ace648" providerId="ADAL" clId="{EC19513F-DE5E-46AC-9B0B-0AAE9DCDD539}" dt="2023-02-08T20:18:51.659" v="14" actId="478"/>
          <ac:spMkLst>
            <pc:docMk/>
            <pc:sldMk cId="1369289884" sldId="847"/>
            <ac:spMk id="17" creationId="{3C50390B-248D-4E88-B636-7E27DE9F2256}"/>
          </ac:spMkLst>
        </pc:spChg>
        <pc:spChg chg="del">
          <ac:chgData name="David Askew" userId="0d84ca1b-633d-48ac-bd9e-f0c1b7ace648" providerId="ADAL" clId="{EC19513F-DE5E-46AC-9B0B-0AAE9DCDD539}" dt="2023-02-08T20:18:59.281" v="16" actId="478"/>
          <ac:spMkLst>
            <pc:docMk/>
            <pc:sldMk cId="1369289884" sldId="847"/>
            <ac:spMk id="18" creationId="{1D9C1834-248A-4C58-9AD8-602A85D777CA}"/>
          </ac:spMkLst>
        </pc:spChg>
        <pc:spChg chg="del">
          <ac:chgData name="David Askew" userId="0d84ca1b-633d-48ac-bd9e-f0c1b7ace648" providerId="ADAL" clId="{EC19513F-DE5E-46AC-9B0B-0AAE9DCDD539}" dt="2023-02-08T20:18:54.439" v="15" actId="478"/>
          <ac:spMkLst>
            <pc:docMk/>
            <pc:sldMk cId="1369289884" sldId="847"/>
            <ac:spMk id="20" creationId="{079174D3-C29D-4BFC-91E0-A86ACF27D570}"/>
          </ac:spMkLst>
        </pc:spChg>
        <pc:spChg chg="del">
          <ac:chgData name="David Askew" userId="0d84ca1b-633d-48ac-bd9e-f0c1b7ace648" providerId="ADAL" clId="{EC19513F-DE5E-46AC-9B0B-0AAE9DCDD539}" dt="2023-02-08T20:19:02.952" v="17" actId="478"/>
          <ac:spMkLst>
            <pc:docMk/>
            <pc:sldMk cId="1369289884" sldId="847"/>
            <ac:spMk id="22" creationId="{2E164231-B030-43FB-B647-14F335772016}"/>
          </ac:spMkLst>
        </pc:spChg>
        <pc:spChg chg="del">
          <ac:chgData name="David Askew" userId="0d84ca1b-633d-48ac-bd9e-f0c1b7ace648" providerId="ADAL" clId="{EC19513F-DE5E-46AC-9B0B-0AAE9DCDD539}" dt="2023-02-08T20:19:15.993" v="18" actId="478"/>
          <ac:spMkLst>
            <pc:docMk/>
            <pc:sldMk cId="1369289884" sldId="847"/>
            <ac:spMk id="23" creationId="{465CB9AB-626F-4B0B-B85A-CB505944FD21}"/>
          </ac:spMkLst>
        </pc:spChg>
        <pc:spChg chg="del">
          <ac:chgData name="David Askew" userId="0d84ca1b-633d-48ac-bd9e-f0c1b7ace648" providerId="ADAL" clId="{EC19513F-DE5E-46AC-9B0B-0AAE9DCDD539}" dt="2023-02-08T20:19:27.786" v="21" actId="478"/>
          <ac:spMkLst>
            <pc:docMk/>
            <pc:sldMk cId="1369289884" sldId="847"/>
            <ac:spMk id="24" creationId="{3D91E704-46D9-45F9-A159-728F4C7FD101}"/>
          </ac:spMkLst>
        </pc:spChg>
        <pc:spChg chg="del">
          <ac:chgData name="David Askew" userId="0d84ca1b-633d-48ac-bd9e-f0c1b7ace648" providerId="ADAL" clId="{EC19513F-DE5E-46AC-9B0B-0AAE9DCDD539}" dt="2023-02-08T20:19:18.130" v="19" actId="478"/>
          <ac:spMkLst>
            <pc:docMk/>
            <pc:sldMk cId="1369289884" sldId="847"/>
            <ac:spMk id="25" creationId="{1DDF1ECA-C56B-48E4-9753-C767FDD13DC5}"/>
          </ac:spMkLst>
        </pc:spChg>
        <pc:spChg chg="del">
          <ac:chgData name="David Askew" userId="0d84ca1b-633d-48ac-bd9e-f0c1b7ace648" providerId="ADAL" clId="{EC19513F-DE5E-46AC-9B0B-0AAE9DCDD539}" dt="2023-02-08T20:19:31.193" v="22" actId="478"/>
          <ac:spMkLst>
            <pc:docMk/>
            <pc:sldMk cId="1369289884" sldId="847"/>
            <ac:spMk id="26" creationId="{6EB445F2-C8CE-4E1E-98ED-FA16DA20EF54}"/>
          </ac:spMkLst>
        </pc:spChg>
        <pc:spChg chg="del">
          <ac:chgData name="David Askew" userId="0d84ca1b-633d-48ac-bd9e-f0c1b7ace648" providerId="ADAL" clId="{EC19513F-DE5E-46AC-9B0B-0AAE9DCDD539}" dt="2023-02-08T20:19:20.513" v="20" actId="478"/>
          <ac:spMkLst>
            <pc:docMk/>
            <pc:sldMk cId="1369289884" sldId="847"/>
            <ac:spMk id="27" creationId="{0E15516F-A590-478F-8410-D3CB444DC467}"/>
          </ac:spMkLst>
        </pc:spChg>
        <pc:spChg chg="del">
          <ac:chgData name="David Askew" userId="0d84ca1b-633d-48ac-bd9e-f0c1b7ace648" providerId="ADAL" clId="{EC19513F-DE5E-46AC-9B0B-0AAE9DCDD539}" dt="2023-02-08T20:19:37.095" v="23" actId="478"/>
          <ac:spMkLst>
            <pc:docMk/>
            <pc:sldMk cId="1369289884" sldId="847"/>
            <ac:spMk id="28" creationId="{742B45ED-001F-419A-8467-36371A3699AF}"/>
          </ac:spMkLst>
        </pc:spChg>
        <pc:grpChg chg="add mod">
          <ac:chgData name="David Askew" userId="0d84ca1b-633d-48ac-bd9e-f0c1b7ace648" providerId="ADAL" clId="{EC19513F-DE5E-46AC-9B0B-0AAE9DCDD539}" dt="2023-02-08T20:35:25.390" v="68" actId="164"/>
          <ac:grpSpMkLst>
            <pc:docMk/>
            <pc:sldMk cId="1369289884" sldId="847"/>
            <ac:grpSpMk id="13" creationId="{0ED98A19-826B-4E76-95B2-5D88E77F88DA}"/>
          </ac:grpSpMkLst>
        </pc:grpChg>
        <pc:grpChg chg="add mod">
          <ac:chgData name="David Askew" userId="0d84ca1b-633d-48ac-bd9e-f0c1b7ace648" providerId="ADAL" clId="{EC19513F-DE5E-46AC-9B0B-0AAE9DCDD539}" dt="2023-02-08T20:35:32.320" v="69" actId="164"/>
          <ac:grpSpMkLst>
            <pc:docMk/>
            <pc:sldMk cId="1369289884" sldId="847"/>
            <ac:grpSpMk id="15" creationId="{97BF43C1-0C96-49B3-B3C9-8A22C2A68598}"/>
          </ac:grpSpMkLst>
        </pc:grpChg>
        <pc:graphicFrameChg chg="mod">
          <ac:chgData name="David Askew" userId="0d84ca1b-633d-48ac-bd9e-f0c1b7ace648" providerId="ADAL" clId="{EC19513F-DE5E-46AC-9B0B-0AAE9DCDD539}" dt="2023-02-08T20:31:17.694" v="47"/>
          <ac:graphicFrameMkLst>
            <pc:docMk/>
            <pc:sldMk cId="1369289884" sldId="847"/>
            <ac:graphicFrameMk id="4" creationId="{9B695A8B-8238-0057-F62E-E43E211E8336}"/>
          </ac:graphicFrameMkLst>
        </pc:graphicFrameChg>
        <pc:picChg chg="add mod">
          <ac:chgData name="David Askew" userId="0d84ca1b-633d-48ac-bd9e-f0c1b7ace648" providerId="ADAL" clId="{EC19513F-DE5E-46AC-9B0B-0AAE9DCDD539}" dt="2023-02-08T20:35:25.390" v="68" actId="164"/>
          <ac:picMkLst>
            <pc:docMk/>
            <pc:sldMk cId="1369289884" sldId="847"/>
            <ac:picMk id="30" creationId="{F1AD9907-B932-4278-8B27-BF7244677FF7}"/>
          </ac:picMkLst>
        </pc:picChg>
        <pc:picChg chg="add mod">
          <ac:chgData name="David Askew" userId="0d84ca1b-633d-48ac-bd9e-f0c1b7ace648" providerId="ADAL" clId="{EC19513F-DE5E-46AC-9B0B-0AAE9DCDD539}" dt="2023-02-08T20:35:32.320" v="69" actId="164"/>
          <ac:picMkLst>
            <pc:docMk/>
            <pc:sldMk cId="1369289884" sldId="847"/>
            <ac:picMk id="1026" creationId="{BE7ED875-0364-48BC-99CF-BA590DD0B75A}"/>
          </ac:picMkLst>
        </pc:picChg>
        <pc:cxnChg chg="add mod">
          <ac:chgData name="David Askew" userId="0d84ca1b-633d-48ac-bd9e-f0c1b7ace648" providerId="ADAL" clId="{EC19513F-DE5E-46AC-9B0B-0AAE9DCDD539}" dt="2023-02-08T20:35:32.320" v="69" actId="164"/>
          <ac:cxnSpMkLst>
            <pc:docMk/>
            <pc:sldMk cId="1369289884" sldId="847"/>
            <ac:cxnSpMk id="10" creationId="{94E062CB-FBB1-432C-BBCB-2442C84AAF94}"/>
          </ac:cxnSpMkLst>
        </pc:cxnChg>
        <pc:cxnChg chg="add mod">
          <ac:chgData name="David Askew" userId="0d84ca1b-633d-48ac-bd9e-f0c1b7ace648" providerId="ADAL" clId="{EC19513F-DE5E-46AC-9B0B-0AAE9DCDD539}" dt="2023-02-08T20:35:25.390" v="68" actId="164"/>
          <ac:cxnSpMkLst>
            <pc:docMk/>
            <pc:sldMk cId="1369289884" sldId="847"/>
            <ac:cxnSpMk id="29" creationId="{A22260BD-57A2-437B-BC2A-EB9CE8D41052}"/>
          </ac:cxnSpMkLst>
        </pc:cxnChg>
      </pc:sldChg>
      <pc:sldChg chg="addSp delSp addAnim delAnim">
        <pc:chgData name="David Askew" userId="0d84ca1b-633d-48ac-bd9e-f0c1b7ace648" providerId="ADAL" clId="{EC19513F-DE5E-46AC-9B0B-0AAE9DCDD539}" dt="2023-02-08T20:18:17.377" v="11" actId="478"/>
        <pc:sldMkLst>
          <pc:docMk/>
          <pc:sldMk cId="2073835641" sldId="853"/>
        </pc:sldMkLst>
        <pc:spChg chg="add del">
          <ac:chgData name="David Askew" userId="0d84ca1b-633d-48ac-bd9e-f0c1b7ace648" providerId="ADAL" clId="{EC19513F-DE5E-46AC-9B0B-0AAE9DCDD539}" dt="2023-02-08T20:18:15.951" v="8" actId="478"/>
          <ac:spMkLst>
            <pc:docMk/>
            <pc:sldMk cId="2073835641" sldId="853"/>
            <ac:spMk id="14" creationId="{BDEF8488-67BB-B5E3-CF05-AC758BC9D04C}"/>
          </ac:spMkLst>
        </pc:spChg>
        <pc:spChg chg="add del">
          <ac:chgData name="David Askew" userId="0d84ca1b-633d-48ac-bd9e-f0c1b7ace648" providerId="ADAL" clId="{EC19513F-DE5E-46AC-9B0B-0AAE9DCDD539}" dt="2023-02-08T20:18:16.343" v="9" actId="478"/>
          <ac:spMkLst>
            <pc:docMk/>
            <pc:sldMk cId="2073835641" sldId="853"/>
            <ac:spMk id="15" creationId="{6918E2F4-794A-F691-812A-902C5B04F9A3}"/>
          </ac:spMkLst>
        </pc:spChg>
        <pc:spChg chg="add del topLvl">
          <ac:chgData name="David Askew" userId="0d84ca1b-633d-48ac-bd9e-f0c1b7ace648" providerId="ADAL" clId="{EC19513F-DE5E-46AC-9B0B-0AAE9DCDD539}" dt="2023-02-08T20:18:16.891" v="10" actId="478"/>
          <ac:spMkLst>
            <pc:docMk/>
            <pc:sldMk cId="2073835641" sldId="853"/>
            <ac:spMk id="16" creationId="{4D5D898E-B66F-1DB6-8105-6101F4598636}"/>
          </ac:spMkLst>
        </pc:spChg>
        <pc:spChg chg="add del topLvl">
          <ac:chgData name="David Askew" userId="0d84ca1b-633d-48ac-bd9e-f0c1b7ace648" providerId="ADAL" clId="{EC19513F-DE5E-46AC-9B0B-0AAE9DCDD539}" dt="2023-02-08T20:18:17.377" v="11" actId="478"/>
          <ac:spMkLst>
            <pc:docMk/>
            <pc:sldMk cId="2073835641" sldId="853"/>
            <ac:spMk id="17" creationId="{FD9E2D4A-77E4-DCE7-F7FB-6CDBE8F8CB46}"/>
          </ac:spMkLst>
        </pc:spChg>
        <pc:grpChg chg="add del">
          <ac:chgData name="David Askew" userId="0d84ca1b-633d-48ac-bd9e-f0c1b7ace648" providerId="ADAL" clId="{EC19513F-DE5E-46AC-9B0B-0AAE9DCDD539}" dt="2023-02-08T20:18:16.891" v="10" actId="478"/>
          <ac:grpSpMkLst>
            <pc:docMk/>
            <pc:sldMk cId="2073835641" sldId="853"/>
            <ac:grpSpMk id="5183" creationId="{B6BEED46-9816-0E2A-8792-B8A84542BB8C}"/>
          </ac:grpSpMkLst>
        </pc:grpChg>
      </pc:sldChg>
    </pc:docChg>
  </pc:docChgLst>
  <pc:docChgLst>
    <pc:chgData name="Nate Jones" userId="S::njones71@students.kennesaw.edu::87ef0a25-c510-4c76-8ec1-001ba2d44647" providerId="AD" clId="Web-{8FE493BB-DF47-4707-9506-FEA55668B401}"/>
    <pc:docChg chg="addSld delSld modSld sldOrd">
      <pc:chgData name="Nate Jones" userId="S::njones71@students.kennesaw.edu::87ef0a25-c510-4c76-8ec1-001ba2d44647" providerId="AD" clId="Web-{8FE493BB-DF47-4707-9506-FEA55668B401}" dt="2023-02-07T08:30:23.773" v="1594"/>
      <pc:docMkLst>
        <pc:docMk/>
      </pc:docMkLst>
      <pc:sldChg chg="del">
        <pc:chgData name="Nate Jones" userId="S::njones71@students.kennesaw.edu::87ef0a25-c510-4c76-8ec1-001ba2d44647" providerId="AD" clId="Web-{8FE493BB-DF47-4707-9506-FEA55668B401}" dt="2023-02-07T08:30:23.773" v="1594"/>
        <pc:sldMkLst>
          <pc:docMk/>
          <pc:sldMk cId="517217381" sldId="827"/>
        </pc:sldMkLst>
      </pc:sldChg>
      <pc:sldChg chg="modSp ord">
        <pc:chgData name="Nate Jones" userId="S::njones71@students.kennesaw.edu::87ef0a25-c510-4c76-8ec1-001ba2d44647" providerId="AD" clId="Web-{8FE493BB-DF47-4707-9506-FEA55668B401}" dt="2023-02-07T02:34:06.029" v="1164" actId="1076"/>
        <pc:sldMkLst>
          <pc:docMk/>
          <pc:sldMk cId="967881365" sldId="841"/>
        </pc:sldMkLst>
        <pc:spChg chg="mod">
          <ac:chgData name="Nate Jones" userId="S::njones71@students.kennesaw.edu::87ef0a25-c510-4c76-8ec1-001ba2d44647" providerId="AD" clId="Web-{8FE493BB-DF47-4707-9506-FEA55668B401}" dt="2023-02-07T02:34:06.029" v="1164" actId="1076"/>
          <ac:spMkLst>
            <pc:docMk/>
            <pc:sldMk cId="967881365" sldId="841"/>
            <ac:spMk id="2" creationId="{24451889-FEE1-D352-D768-0B0A9984DF90}"/>
          </ac:spMkLst>
        </pc:spChg>
        <pc:spChg chg="mod">
          <ac:chgData name="Nate Jones" userId="S::njones71@students.kennesaw.edu::87ef0a25-c510-4c76-8ec1-001ba2d44647" providerId="AD" clId="Web-{8FE493BB-DF47-4707-9506-FEA55668B401}" dt="2023-02-07T02:25:29.061" v="1112" actId="20577"/>
          <ac:spMkLst>
            <pc:docMk/>
            <pc:sldMk cId="967881365" sldId="841"/>
            <ac:spMk id="3" creationId="{2ADC8E61-5F4D-AE00-4D71-4D0B16845333}"/>
          </ac:spMkLst>
        </pc:spChg>
      </pc:sldChg>
      <pc:sldChg chg="addSp delSp modSp addAnim delAnim modAnim modNotes">
        <pc:chgData name="Nate Jones" userId="S::njones71@students.kennesaw.edu::87ef0a25-c510-4c76-8ec1-001ba2d44647" providerId="AD" clId="Web-{8FE493BB-DF47-4707-9506-FEA55668B401}" dt="2023-02-07T01:43:30.102" v="796"/>
        <pc:sldMkLst>
          <pc:docMk/>
          <pc:sldMk cId="2073835641" sldId="853"/>
        </pc:sldMkLst>
        <pc:spChg chg="mod">
          <ac:chgData name="Nate Jones" userId="S::njones71@students.kennesaw.edu::87ef0a25-c510-4c76-8ec1-001ba2d44647" providerId="AD" clId="Web-{8FE493BB-DF47-4707-9506-FEA55668B401}" dt="2023-02-07T01:05:20.248" v="167"/>
          <ac:spMkLst>
            <pc:docMk/>
            <pc:sldMk cId="2073835641" sldId="853"/>
            <ac:spMk id="9" creationId="{BD906A60-11A7-5F82-7C60-8D95889CD38A}"/>
          </ac:spMkLst>
        </pc:spChg>
        <pc:spChg chg="mod">
          <ac:chgData name="Nate Jones" userId="S::njones71@students.kennesaw.edu::87ef0a25-c510-4c76-8ec1-001ba2d44647" providerId="AD" clId="Web-{8FE493BB-DF47-4707-9506-FEA55668B401}" dt="2023-02-07T01:14:15.263" v="223" actId="14100"/>
          <ac:spMkLst>
            <pc:docMk/>
            <pc:sldMk cId="2073835641" sldId="853"/>
            <ac:spMk id="10" creationId="{70B08560-5674-474C-9827-C8B719E669F5}"/>
          </ac:spMkLst>
        </pc:spChg>
        <pc:spChg chg="mod">
          <ac:chgData name="Nate Jones" userId="S::njones71@students.kennesaw.edu::87ef0a25-c510-4c76-8ec1-001ba2d44647" providerId="AD" clId="Web-{8FE493BB-DF47-4707-9506-FEA55668B401}" dt="2023-02-07T01:15:03.578" v="237" actId="14100"/>
          <ac:spMkLst>
            <pc:docMk/>
            <pc:sldMk cId="2073835641" sldId="853"/>
            <ac:spMk id="11" creationId="{167F4F21-451D-794F-49A4-79F0FF0089E5}"/>
          </ac:spMkLst>
        </pc:spChg>
        <pc:spChg chg="mod">
          <ac:chgData name="Nate Jones" userId="S::njones71@students.kennesaw.edu::87ef0a25-c510-4c76-8ec1-001ba2d44647" providerId="AD" clId="Web-{8FE493BB-DF47-4707-9506-FEA55668B401}" dt="2023-02-07T01:15:23.814" v="240" actId="14100"/>
          <ac:spMkLst>
            <pc:docMk/>
            <pc:sldMk cId="2073835641" sldId="853"/>
            <ac:spMk id="13" creationId="{A79541B4-2413-D46F-5F1A-20C34E2D1D80}"/>
          </ac:spMkLst>
        </pc:spChg>
        <pc:spChg chg="mod topLvl">
          <ac:chgData name="Nate Jones" userId="S::njones71@students.kennesaw.edu::87ef0a25-c510-4c76-8ec1-001ba2d44647" providerId="AD" clId="Web-{8FE493BB-DF47-4707-9506-FEA55668B401}" dt="2023-02-07T01:13:38.667" v="210"/>
          <ac:spMkLst>
            <pc:docMk/>
            <pc:sldMk cId="2073835641" sldId="853"/>
            <ac:spMk id="14" creationId="{BDEF8488-67BB-B5E3-CF05-AC758BC9D04C}"/>
          </ac:spMkLst>
        </pc:spChg>
        <pc:spChg chg="mod topLvl">
          <ac:chgData name="Nate Jones" userId="S::njones71@students.kennesaw.edu::87ef0a25-c510-4c76-8ec1-001ba2d44647" providerId="AD" clId="Web-{8FE493BB-DF47-4707-9506-FEA55668B401}" dt="2023-02-07T01:14:15.294" v="224" actId="14100"/>
          <ac:spMkLst>
            <pc:docMk/>
            <pc:sldMk cId="2073835641" sldId="853"/>
            <ac:spMk id="15" creationId="{6918E2F4-794A-F691-812A-902C5B04F9A3}"/>
          </ac:spMkLst>
        </pc:spChg>
        <pc:spChg chg="mod topLvl">
          <ac:chgData name="Nate Jones" userId="S::njones71@students.kennesaw.edu::87ef0a25-c510-4c76-8ec1-001ba2d44647" providerId="AD" clId="Web-{8FE493BB-DF47-4707-9506-FEA55668B401}" dt="2023-02-07T01:14:50.827" v="235" actId="1076"/>
          <ac:spMkLst>
            <pc:docMk/>
            <pc:sldMk cId="2073835641" sldId="853"/>
            <ac:spMk id="16" creationId="{4D5D898E-B66F-1DB6-8105-6101F4598636}"/>
          </ac:spMkLst>
        </pc:spChg>
        <pc:spChg chg="mod topLvl">
          <ac:chgData name="Nate Jones" userId="S::njones71@students.kennesaw.edu::87ef0a25-c510-4c76-8ec1-001ba2d44647" providerId="AD" clId="Web-{8FE493BB-DF47-4707-9506-FEA55668B401}" dt="2023-02-07T01:15:17.938" v="239" actId="14100"/>
          <ac:spMkLst>
            <pc:docMk/>
            <pc:sldMk cId="2073835641" sldId="853"/>
            <ac:spMk id="17" creationId="{FD9E2D4A-77E4-DCE7-F7FB-6CDBE8F8CB46}"/>
          </ac:spMkLst>
        </pc:spChg>
        <pc:spChg chg="add mod topLvl">
          <ac:chgData name="Nate Jones" userId="S::njones71@students.kennesaw.edu::87ef0a25-c510-4c76-8ec1-001ba2d44647" providerId="AD" clId="Web-{8FE493BB-DF47-4707-9506-FEA55668B401}" dt="2023-02-07T00:56:00.716" v="58" actId="1076"/>
          <ac:spMkLst>
            <pc:docMk/>
            <pc:sldMk cId="2073835641" sldId="853"/>
            <ac:spMk id="46" creationId="{06028173-271C-B03D-BF30-470D403EEED6}"/>
          </ac:spMkLst>
        </pc:spChg>
        <pc:spChg chg="add mod">
          <ac:chgData name="Nate Jones" userId="S::njones71@students.kennesaw.edu::87ef0a25-c510-4c76-8ec1-001ba2d44647" providerId="AD" clId="Web-{8FE493BB-DF47-4707-9506-FEA55668B401}" dt="2023-02-07T00:56:56.141" v="64" actId="14100"/>
          <ac:spMkLst>
            <pc:docMk/>
            <pc:sldMk cId="2073835641" sldId="853"/>
            <ac:spMk id="53" creationId="{F1345B2C-485C-A28E-FE6C-A94CD414AB20}"/>
          </ac:spMkLst>
        </pc:spChg>
        <pc:spChg chg="add mod">
          <ac:chgData name="Nate Jones" userId="S::njones71@students.kennesaw.edu::87ef0a25-c510-4c76-8ec1-001ba2d44647" providerId="AD" clId="Web-{8FE493BB-DF47-4707-9506-FEA55668B401}" dt="2023-02-07T00:56:53.578" v="63" actId="14100"/>
          <ac:spMkLst>
            <pc:docMk/>
            <pc:sldMk cId="2073835641" sldId="853"/>
            <ac:spMk id="55" creationId="{363E3533-21FB-6995-EDE4-D0FD295B8D3F}"/>
          </ac:spMkLst>
        </pc:spChg>
        <pc:spChg chg="add mod ord">
          <ac:chgData name="Nate Jones" userId="S::njones71@students.kennesaw.edu::87ef0a25-c510-4c76-8ec1-001ba2d44647" providerId="AD" clId="Web-{8FE493BB-DF47-4707-9506-FEA55668B401}" dt="2023-02-07T01:13:14.150" v="209"/>
          <ac:spMkLst>
            <pc:docMk/>
            <pc:sldMk cId="2073835641" sldId="853"/>
            <ac:spMk id="5182" creationId="{121BBA49-F11E-3245-E7AD-A3714A2E5507}"/>
          </ac:spMkLst>
        </pc:spChg>
        <pc:grpChg chg="add del">
          <ac:chgData name="Nate Jones" userId="S::njones71@students.kennesaw.edu::87ef0a25-c510-4c76-8ec1-001ba2d44647" providerId="AD" clId="Web-{8FE493BB-DF47-4707-9506-FEA55668B401}" dt="2023-02-07T00:55:44.637" v="57"/>
          <ac:grpSpMkLst>
            <pc:docMk/>
            <pc:sldMk cId="2073835641" sldId="853"/>
            <ac:grpSpMk id="47" creationId="{FA437B14-681C-607A-A2F8-5BDA2745E02A}"/>
          </ac:grpSpMkLst>
        </pc:grpChg>
        <pc:grpChg chg="add">
          <ac:chgData name="Nate Jones" userId="S::njones71@students.kennesaw.edu::87ef0a25-c510-4c76-8ec1-001ba2d44647" providerId="AD" clId="Web-{8FE493BB-DF47-4707-9506-FEA55668B401}" dt="2023-02-07T00:57:13.142" v="65"/>
          <ac:grpSpMkLst>
            <pc:docMk/>
            <pc:sldMk cId="2073835641" sldId="853"/>
            <ac:grpSpMk id="5120" creationId="{77AC73A8-6D8F-C33B-17E8-101862F263C5}"/>
          </ac:grpSpMkLst>
        </pc:grpChg>
        <pc:grpChg chg="add mod">
          <ac:chgData name="Nate Jones" userId="S::njones71@students.kennesaw.edu::87ef0a25-c510-4c76-8ec1-001ba2d44647" providerId="AD" clId="Web-{8FE493BB-DF47-4707-9506-FEA55668B401}" dt="2023-02-07T01:14:23.326" v="225" actId="1076"/>
          <ac:grpSpMkLst>
            <pc:docMk/>
            <pc:sldMk cId="2073835641" sldId="853"/>
            <ac:grpSpMk id="5121" creationId="{45DED2C7-2F57-1918-19C2-BB7E08CD44B8}"/>
          </ac:grpSpMkLst>
        </pc:grpChg>
        <pc:grpChg chg="add mod">
          <ac:chgData name="Nate Jones" userId="S::njones71@students.kennesaw.edu::87ef0a25-c510-4c76-8ec1-001ba2d44647" providerId="AD" clId="Web-{8FE493BB-DF47-4707-9506-FEA55668B401}" dt="2023-02-07T01:15:36.596" v="243" actId="1076"/>
          <ac:grpSpMkLst>
            <pc:docMk/>
            <pc:sldMk cId="2073835641" sldId="853"/>
            <ac:grpSpMk id="5123" creationId="{AD924E63-DACF-9D69-1407-F7B699C45EF2}"/>
          </ac:grpSpMkLst>
        </pc:grpChg>
        <pc:grpChg chg="add del">
          <ac:chgData name="Nate Jones" userId="S::njones71@students.kennesaw.edu::87ef0a25-c510-4c76-8ec1-001ba2d44647" providerId="AD" clId="Web-{8FE493BB-DF47-4707-9506-FEA55668B401}" dt="2023-02-07T01:13:38.667" v="210"/>
          <ac:grpSpMkLst>
            <pc:docMk/>
            <pc:sldMk cId="2073835641" sldId="853"/>
            <ac:grpSpMk id="5149" creationId="{6D94F544-010D-7E48-301D-3FFAA62BDE38}"/>
          </ac:grpSpMkLst>
        </pc:grpChg>
        <pc:grpChg chg="add">
          <ac:chgData name="Nate Jones" userId="S::njones71@students.kennesaw.edu::87ef0a25-c510-4c76-8ec1-001ba2d44647" providerId="AD" clId="Web-{8FE493BB-DF47-4707-9506-FEA55668B401}" dt="2023-02-07T01:16:18.645" v="244"/>
          <ac:grpSpMkLst>
            <pc:docMk/>
            <pc:sldMk cId="2073835641" sldId="853"/>
            <ac:grpSpMk id="5183" creationId="{B6BEED46-9816-0E2A-8792-B8A84542BB8C}"/>
          </ac:grpSpMkLst>
        </pc:grpChg>
        <pc:graphicFrameChg chg="add del mod modGraphic">
          <ac:chgData name="Nate Jones" userId="S::njones71@students.kennesaw.edu::87ef0a25-c510-4c76-8ec1-001ba2d44647" providerId="AD" clId="Web-{8FE493BB-DF47-4707-9506-FEA55668B401}" dt="2023-02-07T01:08:26.774" v="187"/>
          <ac:graphicFrameMkLst>
            <pc:docMk/>
            <pc:sldMk cId="2073835641" sldId="853"/>
            <ac:graphicFrameMk id="4" creationId="{8C876956-AB49-58F4-AFF6-C041423656BD}"/>
          </ac:graphicFrameMkLst>
        </pc:graphicFrameChg>
        <pc:cxnChg chg="mod topLvl">
          <ac:chgData name="Nate Jones" userId="S::njones71@students.kennesaw.edu::87ef0a25-c510-4c76-8ec1-001ba2d44647" providerId="AD" clId="Web-{8FE493BB-DF47-4707-9506-FEA55668B401}" dt="2023-02-07T01:12:44.664" v="206"/>
          <ac:cxnSpMkLst>
            <pc:docMk/>
            <pc:sldMk cId="2073835641" sldId="853"/>
            <ac:cxnSpMk id="6" creationId="{34D7DA2B-0128-507B-797F-2054D93EFE0C}"/>
          </ac:cxnSpMkLst>
        </pc:cxnChg>
        <pc:cxnChg chg="mod">
          <ac:chgData name="Nate Jones" userId="S::njones71@students.kennesaw.edu::87ef0a25-c510-4c76-8ec1-001ba2d44647" providerId="AD" clId="Web-{8FE493BB-DF47-4707-9506-FEA55668B401}" dt="2023-02-07T01:12:55.477" v="207"/>
          <ac:cxnSpMkLst>
            <pc:docMk/>
            <pc:sldMk cId="2073835641" sldId="853"/>
            <ac:cxnSpMk id="7" creationId="{F61B3065-987A-9B08-D42C-BE195841E419}"/>
          </ac:cxnSpMkLst>
        </pc:cxnChg>
        <pc:cxnChg chg="mod">
          <ac:chgData name="Nate Jones" userId="S::njones71@students.kennesaw.edu::87ef0a25-c510-4c76-8ec1-001ba2d44647" providerId="AD" clId="Web-{8FE493BB-DF47-4707-9506-FEA55668B401}" dt="2023-02-07T01:12:59.633" v="208"/>
          <ac:cxnSpMkLst>
            <pc:docMk/>
            <pc:sldMk cId="2073835641" sldId="853"/>
            <ac:cxnSpMk id="8" creationId="{58778638-1463-24F0-2259-51237E949E13}"/>
          </ac:cxnSpMkLst>
        </pc:cxnChg>
        <pc:cxnChg chg="add del mod">
          <ac:chgData name="Nate Jones" userId="S::njones71@students.kennesaw.edu::87ef0a25-c510-4c76-8ec1-001ba2d44647" providerId="AD" clId="Web-{8FE493BB-DF47-4707-9506-FEA55668B401}" dt="2023-02-07T01:04:46.715" v="150"/>
          <ac:cxnSpMkLst>
            <pc:docMk/>
            <pc:sldMk cId="2073835641" sldId="853"/>
            <ac:cxnSpMk id="5128" creationId="{2380CE12-148C-7DE4-66D7-F94BED264F3A}"/>
          </ac:cxnSpMkLst>
        </pc:cxnChg>
      </pc:sldChg>
      <pc:sldChg chg="addSp delSp modSp ord">
        <pc:chgData name="Nate Jones" userId="S::njones71@students.kennesaw.edu::87ef0a25-c510-4c76-8ec1-001ba2d44647" providerId="AD" clId="Web-{8FE493BB-DF47-4707-9506-FEA55668B401}" dt="2023-02-07T04:44:20.646" v="1569"/>
        <pc:sldMkLst>
          <pc:docMk/>
          <pc:sldMk cId="3230777782" sldId="854"/>
        </pc:sldMkLst>
        <pc:spChg chg="add mod">
          <ac:chgData name="Nate Jones" userId="S::njones71@students.kennesaw.edu::87ef0a25-c510-4c76-8ec1-001ba2d44647" providerId="AD" clId="Web-{8FE493BB-DF47-4707-9506-FEA55668B401}" dt="2023-02-07T04:42:18.362" v="1541" actId="14100"/>
          <ac:spMkLst>
            <pc:docMk/>
            <pc:sldMk cId="3230777782" sldId="854"/>
            <ac:spMk id="3" creationId="{872F7CF6-3D3B-FBFC-BAA6-3C5ADDE4F132}"/>
          </ac:spMkLst>
        </pc:spChg>
        <pc:spChg chg="mod">
          <ac:chgData name="Nate Jones" userId="S::njones71@students.kennesaw.edu::87ef0a25-c510-4c76-8ec1-001ba2d44647" providerId="AD" clId="Web-{8FE493BB-DF47-4707-9506-FEA55668B401}" dt="2023-02-07T02:57:10.829" v="1337" actId="20577"/>
          <ac:spMkLst>
            <pc:docMk/>
            <pc:sldMk cId="3230777782" sldId="854"/>
            <ac:spMk id="4" creationId="{E8C0D98A-CD15-DCB1-C9F5-41A706B58752}"/>
          </ac:spMkLst>
        </pc:spChg>
        <pc:spChg chg="del mod">
          <ac:chgData name="Nate Jones" userId="S::njones71@students.kennesaw.edu::87ef0a25-c510-4c76-8ec1-001ba2d44647" providerId="AD" clId="Web-{8FE493BB-DF47-4707-9506-FEA55668B401}" dt="2023-02-07T03:01:44.283" v="1338"/>
          <ac:spMkLst>
            <pc:docMk/>
            <pc:sldMk cId="3230777782" sldId="854"/>
            <ac:spMk id="5" creationId="{DCA5E140-F982-FBAE-A113-7400F36FB7E3}"/>
          </ac:spMkLst>
        </pc:spChg>
        <pc:grpChg chg="add del mod">
          <ac:chgData name="Nate Jones" userId="S::njones71@students.kennesaw.edu::87ef0a25-c510-4c76-8ec1-001ba2d44647" providerId="AD" clId="Web-{8FE493BB-DF47-4707-9506-FEA55668B401}" dt="2023-02-07T03:08:08.617" v="1513"/>
          <ac:grpSpMkLst>
            <pc:docMk/>
            <pc:sldMk cId="3230777782" sldId="854"/>
            <ac:grpSpMk id="41" creationId="{79CF6218-AC35-9ACE-01B5-E216BD737358}"/>
          </ac:grpSpMkLst>
        </pc:grpChg>
        <pc:cxnChg chg="add del mod">
          <ac:chgData name="Nate Jones" userId="S::njones71@students.kennesaw.edu::87ef0a25-c510-4c76-8ec1-001ba2d44647" providerId="AD" clId="Web-{8FE493BB-DF47-4707-9506-FEA55668B401}" dt="2023-02-07T03:02:49.239" v="1347"/>
          <ac:cxnSpMkLst>
            <pc:docMk/>
            <pc:sldMk cId="3230777782" sldId="854"/>
            <ac:cxnSpMk id="2" creationId="{6F951EAC-8A75-D907-9227-F48E4EB30B6F}"/>
          </ac:cxnSpMkLst>
        </pc:cxnChg>
        <pc:cxnChg chg="add mod topLvl">
          <ac:chgData name="Nate Jones" userId="S::njones71@students.kennesaw.edu::87ef0a25-c510-4c76-8ec1-001ba2d44647" providerId="AD" clId="Web-{8FE493BB-DF47-4707-9506-FEA55668B401}" dt="2023-02-07T04:43:24.051" v="1544"/>
          <ac:cxnSpMkLst>
            <pc:docMk/>
            <pc:sldMk cId="3230777782" sldId="854"/>
            <ac:cxnSpMk id="6" creationId="{15D3999A-3937-417A-BA52-14F96561638B}"/>
          </ac:cxnSpMkLst>
        </pc:cxnChg>
        <pc:cxnChg chg="add mod topLvl">
          <ac:chgData name="Nate Jones" userId="S::njones71@students.kennesaw.edu::87ef0a25-c510-4c76-8ec1-001ba2d44647" providerId="AD" clId="Web-{8FE493BB-DF47-4707-9506-FEA55668B401}" dt="2023-02-07T04:43:31.161" v="1555"/>
          <ac:cxnSpMkLst>
            <pc:docMk/>
            <pc:sldMk cId="3230777782" sldId="854"/>
            <ac:cxnSpMk id="7" creationId="{393DA73F-06CC-8943-5329-EAD539D0EF6E}"/>
          </ac:cxnSpMkLst>
        </pc:cxnChg>
        <pc:cxnChg chg="add mod topLvl">
          <ac:chgData name="Nate Jones" userId="S::njones71@students.kennesaw.edu::87ef0a25-c510-4c76-8ec1-001ba2d44647" providerId="AD" clId="Web-{8FE493BB-DF47-4707-9506-FEA55668B401}" dt="2023-02-07T04:44:20.646" v="1569"/>
          <ac:cxnSpMkLst>
            <pc:docMk/>
            <pc:sldMk cId="3230777782" sldId="854"/>
            <ac:cxnSpMk id="8" creationId="{342F8111-711C-0BD9-97EE-64BCF5617B2F}"/>
          </ac:cxnSpMkLst>
        </pc:cxnChg>
        <pc:cxnChg chg="add mod topLvl">
          <ac:chgData name="Nate Jones" userId="S::njones71@students.kennesaw.edu::87ef0a25-c510-4c76-8ec1-001ba2d44647" providerId="AD" clId="Web-{8FE493BB-DF47-4707-9506-FEA55668B401}" dt="2023-02-07T04:43:56.692" v="1556"/>
          <ac:cxnSpMkLst>
            <pc:docMk/>
            <pc:sldMk cId="3230777782" sldId="854"/>
            <ac:cxnSpMk id="9" creationId="{F9FE32B5-9BA9-4135-2ABE-59F6FFF0C60A}"/>
          </ac:cxnSpMkLst>
        </pc:cxnChg>
        <pc:cxnChg chg="add mod topLvl">
          <ac:chgData name="Nate Jones" userId="S::njones71@students.kennesaw.edu::87ef0a25-c510-4c76-8ec1-001ba2d44647" providerId="AD" clId="Web-{8FE493BB-DF47-4707-9506-FEA55668B401}" dt="2023-02-07T04:43:56.708" v="1557"/>
          <ac:cxnSpMkLst>
            <pc:docMk/>
            <pc:sldMk cId="3230777782" sldId="854"/>
            <ac:cxnSpMk id="10" creationId="{7528DBEC-C199-8869-E86E-1694BB4312A6}"/>
          </ac:cxnSpMkLst>
        </pc:cxnChg>
        <pc:cxnChg chg="add mod topLvl">
          <ac:chgData name="Nate Jones" userId="S::njones71@students.kennesaw.edu::87ef0a25-c510-4c76-8ec1-001ba2d44647" providerId="AD" clId="Web-{8FE493BB-DF47-4707-9506-FEA55668B401}" dt="2023-02-07T04:43:56.708" v="1558"/>
          <ac:cxnSpMkLst>
            <pc:docMk/>
            <pc:sldMk cId="3230777782" sldId="854"/>
            <ac:cxnSpMk id="11" creationId="{1CF5EB7F-9C8E-A346-B2B8-72897B90F57A}"/>
          </ac:cxnSpMkLst>
        </pc:cxnChg>
        <pc:cxnChg chg="add mod topLvl">
          <ac:chgData name="Nate Jones" userId="S::njones71@students.kennesaw.edu::87ef0a25-c510-4c76-8ec1-001ba2d44647" providerId="AD" clId="Web-{8FE493BB-DF47-4707-9506-FEA55668B401}" dt="2023-02-07T04:43:56.724" v="1559"/>
          <ac:cxnSpMkLst>
            <pc:docMk/>
            <pc:sldMk cId="3230777782" sldId="854"/>
            <ac:cxnSpMk id="12" creationId="{75E235EA-F441-1E4E-5929-8A38F0E9E724}"/>
          </ac:cxnSpMkLst>
        </pc:cxnChg>
        <pc:cxnChg chg="add mod topLvl">
          <ac:chgData name="Nate Jones" userId="S::njones71@students.kennesaw.edu::87ef0a25-c510-4c76-8ec1-001ba2d44647" providerId="AD" clId="Web-{8FE493BB-DF47-4707-9506-FEA55668B401}" dt="2023-02-07T04:43:56.724" v="1560"/>
          <ac:cxnSpMkLst>
            <pc:docMk/>
            <pc:sldMk cId="3230777782" sldId="854"/>
            <ac:cxnSpMk id="13" creationId="{8F59C179-8E94-A0B5-C47B-B593D9B13E40}"/>
          </ac:cxnSpMkLst>
        </pc:cxnChg>
        <pc:cxnChg chg="add mod topLvl">
          <ac:chgData name="Nate Jones" userId="S::njones71@students.kennesaw.edu::87ef0a25-c510-4c76-8ec1-001ba2d44647" providerId="AD" clId="Web-{8FE493BB-DF47-4707-9506-FEA55668B401}" dt="2023-02-07T04:43:56.724" v="1561"/>
          <ac:cxnSpMkLst>
            <pc:docMk/>
            <pc:sldMk cId="3230777782" sldId="854"/>
            <ac:cxnSpMk id="14" creationId="{4112284F-A4B4-FFCA-20F2-EF5D2F7463EE}"/>
          </ac:cxnSpMkLst>
        </pc:cxnChg>
        <pc:cxnChg chg="add mod topLvl">
          <ac:chgData name="Nate Jones" userId="S::njones71@students.kennesaw.edu::87ef0a25-c510-4c76-8ec1-001ba2d44647" providerId="AD" clId="Web-{8FE493BB-DF47-4707-9506-FEA55668B401}" dt="2023-02-07T04:43:56.739" v="1562"/>
          <ac:cxnSpMkLst>
            <pc:docMk/>
            <pc:sldMk cId="3230777782" sldId="854"/>
            <ac:cxnSpMk id="15" creationId="{7854B5DE-AB7F-9898-42CF-7AF5893F3802}"/>
          </ac:cxnSpMkLst>
        </pc:cxnChg>
        <pc:cxnChg chg="add mod topLvl">
          <ac:chgData name="Nate Jones" userId="S::njones71@students.kennesaw.edu::87ef0a25-c510-4c76-8ec1-001ba2d44647" providerId="AD" clId="Web-{8FE493BB-DF47-4707-9506-FEA55668B401}" dt="2023-02-07T04:43:56.739" v="1563"/>
          <ac:cxnSpMkLst>
            <pc:docMk/>
            <pc:sldMk cId="3230777782" sldId="854"/>
            <ac:cxnSpMk id="16" creationId="{CEBFF4D5-F08B-59A7-C16F-C1DE31B25B4E}"/>
          </ac:cxnSpMkLst>
        </pc:cxnChg>
        <pc:cxnChg chg="add del mod">
          <ac:chgData name="Nate Jones" userId="S::njones71@students.kennesaw.edu::87ef0a25-c510-4c76-8ec1-001ba2d44647" providerId="AD" clId="Web-{8FE493BB-DF47-4707-9506-FEA55668B401}" dt="2023-02-07T03:05:30.124" v="1402"/>
          <ac:cxnSpMkLst>
            <pc:docMk/>
            <pc:sldMk cId="3230777782" sldId="854"/>
            <ac:cxnSpMk id="17" creationId="{9C434E2D-DA9B-A4FF-DE6C-E313AD782D8D}"/>
          </ac:cxnSpMkLst>
        </pc:cxnChg>
        <pc:cxnChg chg="add del mod">
          <ac:chgData name="Nate Jones" userId="S::njones71@students.kennesaw.edu::87ef0a25-c510-4c76-8ec1-001ba2d44647" providerId="AD" clId="Web-{8FE493BB-DF47-4707-9506-FEA55668B401}" dt="2023-02-07T03:05:30.124" v="1401"/>
          <ac:cxnSpMkLst>
            <pc:docMk/>
            <pc:sldMk cId="3230777782" sldId="854"/>
            <ac:cxnSpMk id="18" creationId="{DF830839-E365-7AC4-760A-8B94E98CBF28}"/>
          </ac:cxnSpMkLst>
        </pc:cxnChg>
        <pc:cxnChg chg="add del mod">
          <ac:chgData name="Nate Jones" userId="S::njones71@students.kennesaw.edu::87ef0a25-c510-4c76-8ec1-001ba2d44647" providerId="AD" clId="Web-{8FE493BB-DF47-4707-9506-FEA55668B401}" dt="2023-02-07T03:05:30.124" v="1400"/>
          <ac:cxnSpMkLst>
            <pc:docMk/>
            <pc:sldMk cId="3230777782" sldId="854"/>
            <ac:cxnSpMk id="19" creationId="{23E2ACCB-D0AC-691F-574C-AD2587A6A913}"/>
          </ac:cxnSpMkLst>
        </pc:cxnChg>
        <pc:cxnChg chg="add del mod">
          <ac:chgData name="Nate Jones" userId="S::njones71@students.kennesaw.edu::87ef0a25-c510-4c76-8ec1-001ba2d44647" providerId="AD" clId="Web-{8FE493BB-DF47-4707-9506-FEA55668B401}" dt="2023-02-07T03:05:30.124" v="1399"/>
          <ac:cxnSpMkLst>
            <pc:docMk/>
            <pc:sldMk cId="3230777782" sldId="854"/>
            <ac:cxnSpMk id="20" creationId="{1E5008F2-2B82-31DC-0DFA-F56FFC7501EF}"/>
          </ac:cxnSpMkLst>
        </pc:cxnChg>
        <pc:cxnChg chg="add del mod">
          <ac:chgData name="Nate Jones" userId="S::njones71@students.kennesaw.edu::87ef0a25-c510-4c76-8ec1-001ba2d44647" providerId="AD" clId="Web-{8FE493BB-DF47-4707-9506-FEA55668B401}" dt="2023-02-07T03:05:30.124" v="1398"/>
          <ac:cxnSpMkLst>
            <pc:docMk/>
            <pc:sldMk cId="3230777782" sldId="854"/>
            <ac:cxnSpMk id="21" creationId="{2AA02838-0896-B214-BA79-02BB2CA0EC88}"/>
          </ac:cxnSpMkLst>
        </pc:cxnChg>
        <pc:cxnChg chg="add del mod">
          <ac:chgData name="Nate Jones" userId="S::njones71@students.kennesaw.edu::87ef0a25-c510-4c76-8ec1-001ba2d44647" providerId="AD" clId="Web-{8FE493BB-DF47-4707-9506-FEA55668B401}" dt="2023-02-07T03:05:30.124" v="1397"/>
          <ac:cxnSpMkLst>
            <pc:docMk/>
            <pc:sldMk cId="3230777782" sldId="854"/>
            <ac:cxnSpMk id="22" creationId="{4993E71A-B93B-17C9-42BE-DF2DBE8FA7CF}"/>
          </ac:cxnSpMkLst>
        </pc:cxnChg>
        <pc:cxnChg chg="add del mod">
          <ac:chgData name="Nate Jones" userId="S::njones71@students.kennesaw.edu::87ef0a25-c510-4c76-8ec1-001ba2d44647" providerId="AD" clId="Web-{8FE493BB-DF47-4707-9506-FEA55668B401}" dt="2023-02-07T03:05:30.124" v="1396"/>
          <ac:cxnSpMkLst>
            <pc:docMk/>
            <pc:sldMk cId="3230777782" sldId="854"/>
            <ac:cxnSpMk id="23" creationId="{24C6E0B2-0B01-20DB-8CF9-EC0CAA18857D}"/>
          </ac:cxnSpMkLst>
        </pc:cxnChg>
        <pc:cxnChg chg="add del mod">
          <ac:chgData name="Nate Jones" userId="S::njones71@students.kennesaw.edu::87ef0a25-c510-4c76-8ec1-001ba2d44647" providerId="AD" clId="Web-{8FE493BB-DF47-4707-9506-FEA55668B401}" dt="2023-02-07T03:05:30.124" v="1395"/>
          <ac:cxnSpMkLst>
            <pc:docMk/>
            <pc:sldMk cId="3230777782" sldId="854"/>
            <ac:cxnSpMk id="24" creationId="{C69A2081-149D-2AB7-F88B-A362132873FA}"/>
          </ac:cxnSpMkLst>
        </pc:cxnChg>
        <pc:cxnChg chg="add del mod">
          <ac:chgData name="Nate Jones" userId="S::njones71@students.kennesaw.edu::87ef0a25-c510-4c76-8ec1-001ba2d44647" providerId="AD" clId="Web-{8FE493BB-DF47-4707-9506-FEA55668B401}" dt="2023-02-07T03:05:30.124" v="1394"/>
          <ac:cxnSpMkLst>
            <pc:docMk/>
            <pc:sldMk cId="3230777782" sldId="854"/>
            <ac:cxnSpMk id="25" creationId="{A9B9A8AB-854E-4FF1-EB89-DEFAB75CEE14}"/>
          </ac:cxnSpMkLst>
        </pc:cxnChg>
        <pc:cxnChg chg="add mod topLvl">
          <ac:chgData name="Nate Jones" userId="S::njones71@students.kennesaw.edu::87ef0a25-c510-4c76-8ec1-001ba2d44647" providerId="AD" clId="Web-{8FE493BB-DF47-4707-9506-FEA55668B401}" dt="2023-02-07T04:43:56.755" v="1564"/>
          <ac:cxnSpMkLst>
            <pc:docMk/>
            <pc:sldMk cId="3230777782" sldId="854"/>
            <ac:cxnSpMk id="26" creationId="{561EFA51-9363-01B8-1752-D4AFAB946B35}"/>
          </ac:cxnSpMkLst>
        </pc:cxnChg>
        <pc:cxnChg chg="add mod topLvl">
          <ac:chgData name="Nate Jones" userId="S::njones71@students.kennesaw.edu::87ef0a25-c510-4c76-8ec1-001ba2d44647" providerId="AD" clId="Web-{8FE493BB-DF47-4707-9506-FEA55668B401}" dt="2023-02-07T04:43:56.755" v="1565"/>
          <ac:cxnSpMkLst>
            <pc:docMk/>
            <pc:sldMk cId="3230777782" sldId="854"/>
            <ac:cxnSpMk id="27" creationId="{526CE72E-3FFA-BEF9-0E37-7309491B460D}"/>
          </ac:cxnSpMkLst>
        </pc:cxnChg>
        <pc:cxnChg chg="add mod topLvl">
          <ac:chgData name="Nate Jones" userId="S::njones71@students.kennesaw.edu::87ef0a25-c510-4c76-8ec1-001ba2d44647" providerId="AD" clId="Web-{8FE493BB-DF47-4707-9506-FEA55668B401}" dt="2023-02-07T04:43:56.755" v="1566"/>
          <ac:cxnSpMkLst>
            <pc:docMk/>
            <pc:sldMk cId="3230777782" sldId="854"/>
            <ac:cxnSpMk id="28" creationId="{F25E56CE-732F-20A0-F511-7FF59EBF93CE}"/>
          </ac:cxnSpMkLst>
        </pc:cxnChg>
        <pc:cxnChg chg="add mod topLvl">
          <ac:chgData name="Nate Jones" userId="S::njones71@students.kennesaw.edu::87ef0a25-c510-4c76-8ec1-001ba2d44647" providerId="AD" clId="Web-{8FE493BB-DF47-4707-9506-FEA55668B401}" dt="2023-02-07T04:43:56.770" v="1567"/>
          <ac:cxnSpMkLst>
            <pc:docMk/>
            <pc:sldMk cId="3230777782" sldId="854"/>
            <ac:cxnSpMk id="29" creationId="{01D88838-3A16-E1B3-23AB-D56FB035F695}"/>
          </ac:cxnSpMkLst>
        </pc:cxnChg>
        <pc:cxnChg chg="add mod topLvl">
          <ac:chgData name="Nate Jones" userId="S::njones71@students.kennesaw.edu::87ef0a25-c510-4c76-8ec1-001ba2d44647" providerId="AD" clId="Web-{8FE493BB-DF47-4707-9506-FEA55668B401}" dt="2023-02-07T04:44:15.396" v="1568"/>
          <ac:cxnSpMkLst>
            <pc:docMk/>
            <pc:sldMk cId="3230777782" sldId="854"/>
            <ac:cxnSpMk id="30" creationId="{9357C241-5DC1-3E14-8B9D-8257226EEF90}"/>
          </ac:cxnSpMkLst>
        </pc:cxnChg>
        <pc:cxnChg chg="add mod topLvl">
          <ac:chgData name="Nate Jones" userId="S::njones71@students.kennesaw.edu::87ef0a25-c510-4c76-8ec1-001ba2d44647" providerId="AD" clId="Web-{8FE493BB-DF47-4707-9506-FEA55668B401}" dt="2023-02-07T04:43:24.067" v="1545"/>
          <ac:cxnSpMkLst>
            <pc:docMk/>
            <pc:sldMk cId="3230777782" sldId="854"/>
            <ac:cxnSpMk id="31" creationId="{6F2D04B4-0ADB-DE5F-0150-F29078E38CD7}"/>
          </ac:cxnSpMkLst>
        </pc:cxnChg>
        <pc:cxnChg chg="add mod topLvl">
          <ac:chgData name="Nate Jones" userId="S::njones71@students.kennesaw.edu::87ef0a25-c510-4c76-8ec1-001ba2d44647" providerId="AD" clId="Web-{8FE493BB-DF47-4707-9506-FEA55668B401}" dt="2023-02-07T04:43:24.067" v="1546"/>
          <ac:cxnSpMkLst>
            <pc:docMk/>
            <pc:sldMk cId="3230777782" sldId="854"/>
            <ac:cxnSpMk id="32" creationId="{88290524-DF8D-373A-4B22-708125CFC988}"/>
          </ac:cxnSpMkLst>
        </pc:cxnChg>
        <pc:cxnChg chg="add mod topLvl">
          <ac:chgData name="Nate Jones" userId="S::njones71@students.kennesaw.edu::87ef0a25-c510-4c76-8ec1-001ba2d44647" providerId="AD" clId="Web-{8FE493BB-DF47-4707-9506-FEA55668B401}" dt="2023-02-07T04:43:24.067" v="1547"/>
          <ac:cxnSpMkLst>
            <pc:docMk/>
            <pc:sldMk cId="3230777782" sldId="854"/>
            <ac:cxnSpMk id="33" creationId="{E11B45E3-309E-527C-10DF-E81C6E10F5F6}"/>
          </ac:cxnSpMkLst>
        </pc:cxnChg>
        <pc:cxnChg chg="add mod topLvl">
          <ac:chgData name="Nate Jones" userId="S::njones71@students.kennesaw.edu::87ef0a25-c510-4c76-8ec1-001ba2d44647" providerId="AD" clId="Web-{8FE493BB-DF47-4707-9506-FEA55668B401}" dt="2023-02-07T04:43:24.082" v="1548"/>
          <ac:cxnSpMkLst>
            <pc:docMk/>
            <pc:sldMk cId="3230777782" sldId="854"/>
            <ac:cxnSpMk id="34" creationId="{0279DD85-D1CF-A190-CE55-B089983F1D8A}"/>
          </ac:cxnSpMkLst>
        </pc:cxnChg>
        <pc:cxnChg chg="add mod topLvl">
          <ac:chgData name="Nate Jones" userId="S::njones71@students.kennesaw.edu::87ef0a25-c510-4c76-8ec1-001ba2d44647" providerId="AD" clId="Web-{8FE493BB-DF47-4707-9506-FEA55668B401}" dt="2023-02-07T04:43:24.082" v="1549"/>
          <ac:cxnSpMkLst>
            <pc:docMk/>
            <pc:sldMk cId="3230777782" sldId="854"/>
            <ac:cxnSpMk id="35" creationId="{71B7B7AE-89CD-9667-B362-E7BDA8102C21}"/>
          </ac:cxnSpMkLst>
        </pc:cxnChg>
        <pc:cxnChg chg="add mod topLvl">
          <ac:chgData name="Nate Jones" userId="S::njones71@students.kennesaw.edu::87ef0a25-c510-4c76-8ec1-001ba2d44647" providerId="AD" clId="Web-{8FE493BB-DF47-4707-9506-FEA55668B401}" dt="2023-02-07T04:43:24.098" v="1550"/>
          <ac:cxnSpMkLst>
            <pc:docMk/>
            <pc:sldMk cId="3230777782" sldId="854"/>
            <ac:cxnSpMk id="36" creationId="{9412C5FD-C4B9-2CF7-063A-315F505E56FD}"/>
          </ac:cxnSpMkLst>
        </pc:cxnChg>
        <pc:cxnChg chg="add mod topLvl">
          <ac:chgData name="Nate Jones" userId="S::njones71@students.kennesaw.edu::87ef0a25-c510-4c76-8ec1-001ba2d44647" providerId="AD" clId="Web-{8FE493BB-DF47-4707-9506-FEA55668B401}" dt="2023-02-07T04:43:24.098" v="1551"/>
          <ac:cxnSpMkLst>
            <pc:docMk/>
            <pc:sldMk cId="3230777782" sldId="854"/>
            <ac:cxnSpMk id="37" creationId="{29D35925-0DFC-6447-0249-F593A9A5CC19}"/>
          </ac:cxnSpMkLst>
        </pc:cxnChg>
        <pc:cxnChg chg="add mod topLvl">
          <ac:chgData name="Nate Jones" userId="S::njones71@students.kennesaw.edu::87ef0a25-c510-4c76-8ec1-001ba2d44647" providerId="AD" clId="Web-{8FE493BB-DF47-4707-9506-FEA55668B401}" dt="2023-02-07T04:43:24.113" v="1552"/>
          <ac:cxnSpMkLst>
            <pc:docMk/>
            <pc:sldMk cId="3230777782" sldId="854"/>
            <ac:cxnSpMk id="38" creationId="{0475804E-583C-6A5E-07BB-B93A9230F3EB}"/>
          </ac:cxnSpMkLst>
        </pc:cxnChg>
        <pc:cxnChg chg="add mod topLvl">
          <ac:chgData name="Nate Jones" userId="S::njones71@students.kennesaw.edu::87ef0a25-c510-4c76-8ec1-001ba2d44647" providerId="AD" clId="Web-{8FE493BB-DF47-4707-9506-FEA55668B401}" dt="2023-02-07T04:43:24.113" v="1553"/>
          <ac:cxnSpMkLst>
            <pc:docMk/>
            <pc:sldMk cId="3230777782" sldId="854"/>
            <ac:cxnSpMk id="39" creationId="{B376F5A5-CCCE-D79C-B6AE-CD2EE9C36894}"/>
          </ac:cxnSpMkLst>
        </pc:cxnChg>
        <pc:cxnChg chg="add mod topLvl">
          <ac:chgData name="Nate Jones" userId="S::njones71@students.kennesaw.edu::87ef0a25-c510-4c76-8ec1-001ba2d44647" providerId="AD" clId="Web-{8FE493BB-DF47-4707-9506-FEA55668B401}" dt="2023-02-07T04:43:24.129" v="1554"/>
          <ac:cxnSpMkLst>
            <pc:docMk/>
            <pc:sldMk cId="3230777782" sldId="854"/>
            <ac:cxnSpMk id="40" creationId="{12A20CDA-00F5-7F21-5BCB-2DB164DFF73A}"/>
          </ac:cxnSpMkLst>
        </pc:cxnChg>
      </pc:sldChg>
      <pc:sldChg chg="del">
        <pc:chgData name="Nate Jones" userId="S::njones71@students.kennesaw.edu::87ef0a25-c510-4c76-8ec1-001ba2d44647" providerId="AD" clId="Web-{8FE493BB-DF47-4707-9506-FEA55668B401}" dt="2023-02-07T08:30:16.788" v="1593"/>
        <pc:sldMkLst>
          <pc:docMk/>
          <pc:sldMk cId="2678194795" sldId="857"/>
        </pc:sldMkLst>
      </pc:sldChg>
      <pc:sldChg chg="modSp add replId">
        <pc:chgData name="Nate Jones" userId="S::njones71@students.kennesaw.edu::87ef0a25-c510-4c76-8ec1-001ba2d44647" providerId="AD" clId="Web-{8FE493BB-DF47-4707-9506-FEA55668B401}" dt="2023-02-07T05:37:33.742" v="1592" actId="20577"/>
        <pc:sldMkLst>
          <pc:docMk/>
          <pc:sldMk cId="2375309953" sldId="858"/>
        </pc:sldMkLst>
        <pc:spChg chg="mod">
          <ac:chgData name="Nate Jones" userId="S::njones71@students.kennesaw.edu::87ef0a25-c510-4c76-8ec1-001ba2d44647" providerId="AD" clId="Web-{8FE493BB-DF47-4707-9506-FEA55668B401}" dt="2023-02-07T05:37:33.742" v="1592" actId="20577"/>
          <ac:spMkLst>
            <pc:docMk/>
            <pc:sldMk cId="2375309953" sldId="858"/>
            <ac:spMk id="2" creationId="{24451889-FEE1-D352-D768-0B0A9984DF90}"/>
          </ac:spMkLst>
        </pc:spChg>
        <pc:spChg chg="mod">
          <ac:chgData name="Nate Jones" userId="S::njones71@students.kennesaw.edu::87ef0a25-c510-4c76-8ec1-001ba2d44647" providerId="AD" clId="Web-{8FE493BB-DF47-4707-9506-FEA55668B401}" dt="2023-02-07T02:34:19.702" v="1168" actId="20577"/>
          <ac:spMkLst>
            <pc:docMk/>
            <pc:sldMk cId="2375309953" sldId="858"/>
            <ac:spMk id="3" creationId="{2ADC8E61-5F4D-AE00-4D71-4D0B16845333}"/>
          </ac:spMkLst>
        </pc:spChg>
      </pc:sldChg>
    </pc:docChg>
  </pc:docChgLst>
  <pc:docChgLst>
    <pc:chgData name="Nate Jones" userId="S::njones71@students.kennesaw.edu::87ef0a25-c510-4c76-8ec1-001ba2d44647" providerId="AD" clId="Web-{40082634-6A7D-440E-9875-495D6EA0BA0C}"/>
    <pc:docChg chg="modSld">
      <pc:chgData name="Nate Jones" userId="S::njones71@students.kennesaw.edu::87ef0a25-c510-4c76-8ec1-001ba2d44647" providerId="AD" clId="Web-{40082634-6A7D-440E-9875-495D6EA0BA0C}" dt="2023-02-08T05:00:09.176" v="105"/>
      <pc:docMkLst>
        <pc:docMk/>
      </pc:docMkLst>
      <pc:sldChg chg="modSp">
        <pc:chgData name="Nate Jones" userId="S::njones71@students.kennesaw.edu::87ef0a25-c510-4c76-8ec1-001ba2d44647" providerId="AD" clId="Web-{40082634-6A7D-440E-9875-495D6EA0BA0C}" dt="2023-02-08T04:19:45.383" v="58" actId="20577"/>
        <pc:sldMkLst>
          <pc:docMk/>
          <pc:sldMk cId="2035086476" sldId="832"/>
        </pc:sldMkLst>
        <pc:spChg chg="mod">
          <ac:chgData name="Nate Jones" userId="S::njones71@students.kennesaw.edu::87ef0a25-c510-4c76-8ec1-001ba2d44647" providerId="AD" clId="Web-{40082634-6A7D-440E-9875-495D6EA0BA0C}" dt="2023-02-08T04:19:45.383" v="58" actId="20577"/>
          <ac:spMkLst>
            <pc:docMk/>
            <pc:sldMk cId="2035086476" sldId="832"/>
            <ac:spMk id="4" creationId="{9BFD12C9-B3CE-C065-163D-3C32A9FA0389}"/>
          </ac:spMkLst>
        </pc:spChg>
      </pc:sldChg>
      <pc:sldChg chg="addSp delSp modSp">
        <pc:chgData name="Nate Jones" userId="S::njones71@students.kennesaw.edu::87ef0a25-c510-4c76-8ec1-001ba2d44647" providerId="AD" clId="Web-{40082634-6A7D-440E-9875-495D6EA0BA0C}" dt="2023-02-08T04:59:45.565" v="101"/>
        <pc:sldMkLst>
          <pc:docMk/>
          <pc:sldMk cId="967881365" sldId="841"/>
        </pc:sldMkLst>
        <pc:spChg chg="del mod">
          <ac:chgData name="Nate Jones" userId="S::njones71@students.kennesaw.edu::87ef0a25-c510-4c76-8ec1-001ba2d44647" providerId="AD" clId="Web-{40082634-6A7D-440E-9875-495D6EA0BA0C}" dt="2023-02-08T04:59:45.565" v="101"/>
          <ac:spMkLst>
            <pc:docMk/>
            <pc:sldMk cId="967881365" sldId="841"/>
            <ac:spMk id="3" creationId="{2ADC8E61-5F4D-AE00-4D71-4D0B16845333}"/>
          </ac:spMkLst>
        </pc:spChg>
        <pc:spChg chg="add del mod">
          <ac:chgData name="Nate Jones" userId="S::njones71@students.kennesaw.edu::87ef0a25-c510-4c76-8ec1-001ba2d44647" providerId="AD" clId="Web-{40082634-6A7D-440E-9875-495D6EA0BA0C}" dt="2023-02-08T04:21:47.292" v="60"/>
          <ac:spMkLst>
            <pc:docMk/>
            <pc:sldMk cId="967881365" sldId="841"/>
            <ac:spMk id="5" creationId="{FE2E13EF-6C26-D897-C5E8-742FCC1FFA3E}"/>
          </ac:spMkLst>
        </pc:spChg>
        <pc:spChg chg="mod">
          <ac:chgData name="Nate Jones" userId="S::njones71@students.kennesaw.edu::87ef0a25-c510-4c76-8ec1-001ba2d44647" providerId="AD" clId="Web-{40082634-6A7D-440E-9875-495D6EA0BA0C}" dt="2023-02-08T04:59:28.581" v="100" actId="20577"/>
          <ac:spMkLst>
            <pc:docMk/>
            <pc:sldMk cId="967881365" sldId="841"/>
            <ac:spMk id="5122" creationId="{00000000-0000-0000-0000-000000000000}"/>
          </ac:spMkLst>
        </pc:spChg>
        <pc:spChg chg="del">
          <ac:chgData name="Nate Jones" userId="S::njones71@students.kennesaw.edu::87ef0a25-c510-4c76-8ec1-001ba2d44647" providerId="AD" clId="Web-{40082634-6A7D-440E-9875-495D6EA0BA0C}" dt="2023-02-08T04:21:45.652" v="59"/>
          <ac:spMkLst>
            <pc:docMk/>
            <pc:sldMk cId="967881365" sldId="841"/>
            <ac:spMk id="1047555" creationId="{00000000-0000-0000-0000-000000000000}"/>
          </ac:spMkLst>
        </pc:spChg>
      </pc:sldChg>
      <pc:sldChg chg="modSp">
        <pc:chgData name="Nate Jones" userId="S::njones71@students.kennesaw.edu::87ef0a25-c510-4c76-8ec1-001ba2d44647" providerId="AD" clId="Web-{40082634-6A7D-440E-9875-495D6EA0BA0C}" dt="2023-02-08T04:28:51.944" v="71" actId="20577"/>
        <pc:sldMkLst>
          <pc:docMk/>
          <pc:sldMk cId="2073835641" sldId="853"/>
        </pc:sldMkLst>
        <pc:spChg chg="mod">
          <ac:chgData name="Nate Jones" userId="S::njones71@students.kennesaw.edu::87ef0a25-c510-4c76-8ec1-001ba2d44647" providerId="AD" clId="Web-{40082634-6A7D-440E-9875-495D6EA0BA0C}" dt="2023-02-08T04:28:51.944" v="71" actId="20577"/>
          <ac:spMkLst>
            <pc:docMk/>
            <pc:sldMk cId="2073835641" sldId="853"/>
            <ac:spMk id="5122" creationId="{00000000-0000-0000-0000-000000000000}"/>
          </ac:spMkLst>
        </pc:spChg>
      </pc:sldChg>
      <pc:sldChg chg="modSp">
        <pc:chgData name="Nate Jones" userId="S::njones71@students.kennesaw.edu::87ef0a25-c510-4c76-8ec1-001ba2d44647" providerId="AD" clId="Web-{40082634-6A7D-440E-9875-495D6EA0BA0C}" dt="2023-02-08T04:31:26.527" v="95" actId="20577"/>
        <pc:sldMkLst>
          <pc:docMk/>
          <pc:sldMk cId="3230777782" sldId="854"/>
        </pc:sldMkLst>
        <pc:spChg chg="mod">
          <ac:chgData name="Nate Jones" userId="S::njones71@students.kennesaw.edu::87ef0a25-c510-4c76-8ec1-001ba2d44647" providerId="AD" clId="Web-{40082634-6A7D-440E-9875-495D6EA0BA0C}" dt="2023-02-08T04:31:17.058" v="92" actId="20577"/>
          <ac:spMkLst>
            <pc:docMk/>
            <pc:sldMk cId="3230777782" sldId="854"/>
            <ac:spMk id="4" creationId="{E8C0D98A-CD15-DCB1-C9F5-41A706B58752}"/>
          </ac:spMkLst>
        </pc:spChg>
        <pc:spChg chg="mod">
          <ac:chgData name="Nate Jones" userId="S::njones71@students.kennesaw.edu::87ef0a25-c510-4c76-8ec1-001ba2d44647" providerId="AD" clId="Web-{40082634-6A7D-440E-9875-495D6EA0BA0C}" dt="2023-02-08T04:31:26.527" v="95" actId="20577"/>
          <ac:spMkLst>
            <pc:docMk/>
            <pc:sldMk cId="3230777782" sldId="854"/>
            <ac:spMk id="5122" creationId="{00000000-0000-0000-0000-000000000000}"/>
          </ac:spMkLst>
        </pc:spChg>
      </pc:sldChg>
      <pc:sldChg chg="modSp">
        <pc:chgData name="Nate Jones" userId="S::njones71@students.kennesaw.edu::87ef0a25-c510-4c76-8ec1-001ba2d44647" providerId="AD" clId="Web-{40082634-6A7D-440E-9875-495D6EA0BA0C}" dt="2023-02-08T04:31:07.621" v="91" actId="20577"/>
        <pc:sldMkLst>
          <pc:docMk/>
          <pc:sldMk cId="3494001881" sldId="856"/>
        </pc:sldMkLst>
        <pc:spChg chg="mod">
          <ac:chgData name="Nate Jones" userId="S::njones71@students.kennesaw.edu::87ef0a25-c510-4c76-8ec1-001ba2d44647" providerId="AD" clId="Web-{40082634-6A7D-440E-9875-495D6EA0BA0C}" dt="2023-02-08T04:30:58.667" v="87" actId="20577"/>
          <ac:spMkLst>
            <pc:docMk/>
            <pc:sldMk cId="3494001881" sldId="856"/>
            <ac:spMk id="3" creationId="{2ADC8E61-5F4D-AE00-4D71-4D0B16845333}"/>
          </ac:spMkLst>
        </pc:spChg>
        <pc:spChg chg="mod">
          <ac:chgData name="Nate Jones" userId="S::njones71@students.kennesaw.edu::87ef0a25-c510-4c76-8ec1-001ba2d44647" providerId="AD" clId="Web-{40082634-6A7D-440E-9875-495D6EA0BA0C}" dt="2023-02-08T04:31:07.621" v="91" actId="20577"/>
          <ac:spMkLst>
            <pc:docMk/>
            <pc:sldMk cId="3494001881" sldId="856"/>
            <ac:spMk id="5122" creationId="{00000000-0000-0000-0000-000000000000}"/>
          </ac:spMkLst>
        </pc:spChg>
      </pc:sldChg>
      <pc:sldChg chg="addSp delSp modSp">
        <pc:chgData name="Nate Jones" userId="S::njones71@students.kennesaw.edu::87ef0a25-c510-4c76-8ec1-001ba2d44647" providerId="AD" clId="Web-{40082634-6A7D-440E-9875-495D6EA0BA0C}" dt="2023-02-08T05:00:09.176" v="105"/>
        <pc:sldMkLst>
          <pc:docMk/>
          <pc:sldMk cId="2375309953" sldId="858"/>
        </pc:sldMkLst>
        <pc:spChg chg="del">
          <ac:chgData name="Nate Jones" userId="S::njones71@students.kennesaw.edu::87ef0a25-c510-4c76-8ec1-001ba2d44647" providerId="AD" clId="Web-{40082634-6A7D-440E-9875-495D6EA0BA0C}" dt="2023-02-08T05:00:00.816" v="103"/>
          <ac:spMkLst>
            <pc:docMk/>
            <pc:sldMk cId="2375309953" sldId="858"/>
            <ac:spMk id="3" creationId="{2ADC8E61-5F4D-AE00-4D71-4D0B16845333}"/>
          </ac:spMkLst>
        </pc:spChg>
        <pc:spChg chg="add del mod">
          <ac:chgData name="Nate Jones" userId="S::njones71@students.kennesaw.edu::87ef0a25-c510-4c76-8ec1-001ba2d44647" providerId="AD" clId="Web-{40082634-6A7D-440E-9875-495D6EA0BA0C}" dt="2023-02-08T05:00:09.176" v="105"/>
          <ac:spMkLst>
            <pc:docMk/>
            <pc:sldMk cId="2375309953" sldId="858"/>
            <ac:spMk id="6" creationId="{DA6D909F-AAA2-EFA7-6FB8-B38EF9129694}"/>
          </ac:spMkLst>
        </pc:spChg>
        <pc:spChg chg="mod">
          <ac:chgData name="Nate Jones" userId="S::njones71@students.kennesaw.edu::87ef0a25-c510-4c76-8ec1-001ba2d44647" providerId="AD" clId="Web-{40082634-6A7D-440E-9875-495D6EA0BA0C}" dt="2023-02-08T04:28:32.897" v="70" actId="20577"/>
          <ac:spMkLst>
            <pc:docMk/>
            <pc:sldMk cId="2375309953" sldId="858"/>
            <ac:spMk id="5122" creationId="{00000000-0000-0000-0000-000000000000}"/>
          </ac:spMkLst>
        </pc:spChg>
        <pc:spChg chg="del">
          <ac:chgData name="Nate Jones" userId="S::njones71@students.kennesaw.edu::87ef0a25-c510-4c76-8ec1-001ba2d44647" providerId="AD" clId="Web-{40082634-6A7D-440E-9875-495D6EA0BA0C}" dt="2023-02-08T05:00:06.347" v="104"/>
          <ac:spMkLst>
            <pc:docMk/>
            <pc:sldMk cId="2375309953" sldId="858"/>
            <ac:spMk id="1047555" creationId="{00000000-0000-0000-0000-000000000000}"/>
          </ac:spMkLst>
        </pc:spChg>
      </pc:sldChg>
      <pc:sldChg chg="addSp delSp modSp">
        <pc:chgData name="Nate Jones" userId="S::njones71@students.kennesaw.edu::87ef0a25-c510-4c76-8ec1-001ba2d44647" providerId="AD" clId="Web-{40082634-6A7D-440E-9875-495D6EA0BA0C}" dt="2023-02-08T04:59:57.269" v="102"/>
        <pc:sldMkLst>
          <pc:docMk/>
          <pc:sldMk cId="1978406129" sldId="859"/>
        </pc:sldMkLst>
        <pc:spChg chg="mod">
          <ac:chgData name="Nate Jones" userId="S::njones71@students.kennesaw.edu::87ef0a25-c510-4c76-8ec1-001ba2d44647" providerId="AD" clId="Web-{40082634-6A7D-440E-9875-495D6EA0BA0C}" dt="2023-02-08T04:18:28.975" v="48" actId="1076"/>
          <ac:spMkLst>
            <pc:docMk/>
            <pc:sldMk cId="1978406129" sldId="859"/>
            <ac:spMk id="2" creationId="{24451889-FEE1-D352-D768-0B0A9984DF90}"/>
          </ac:spMkLst>
        </pc:spChg>
        <pc:spChg chg="del mod">
          <ac:chgData name="Nate Jones" userId="S::njones71@students.kennesaw.edu::87ef0a25-c510-4c76-8ec1-001ba2d44647" providerId="AD" clId="Web-{40082634-6A7D-440E-9875-495D6EA0BA0C}" dt="2023-02-08T04:59:57.269" v="102"/>
          <ac:spMkLst>
            <pc:docMk/>
            <pc:sldMk cId="1978406129" sldId="859"/>
            <ac:spMk id="3" creationId="{2ADC8E61-5F4D-AE00-4D71-4D0B16845333}"/>
          </ac:spMkLst>
        </pc:spChg>
        <pc:spChg chg="add del mod">
          <ac:chgData name="Nate Jones" userId="S::njones71@students.kennesaw.edu::87ef0a25-c510-4c76-8ec1-001ba2d44647" providerId="AD" clId="Web-{40082634-6A7D-440E-9875-495D6EA0BA0C}" dt="2023-02-08T04:18:16.959" v="46"/>
          <ac:spMkLst>
            <pc:docMk/>
            <pc:sldMk cId="1978406129" sldId="859"/>
            <ac:spMk id="5" creationId="{7BFFDC91-2BAF-AB1E-D063-66FB0B965D04}"/>
          </ac:spMkLst>
        </pc:spChg>
        <pc:spChg chg="add del mod">
          <ac:chgData name="Nate Jones" userId="S::njones71@students.kennesaw.edu::87ef0a25-c510-4c76-8ec1-001ba2d44647" providerId="AD" clId="Web-{40082634-6A7D-440E-9875-495D6EA0BA0C}" dt="2023-02-08T04:19:13.601" v="50"/>
          <ac:spMkLst>
            <pc:docMk/>
            <pc:sldMk cId="1978406129" sldId="859"/>
            <ac:spMk id="7" creationId="{235900F8-B1B2-E59A-D474-A6AC712CA6BE}"/>
          </ac:spMkLst>
        </pc:spChg>
        <pc:spChg chg="mod">
          <ac:chgData name="Nate Jones" userId="S::njones71@students.kennesaw.edu::87ef0a25-c510-4c76-8ec1-001ba2d44647" providerId="AD" clId="Web-{40082634-6A7D-440E-9875-495D6EA0BA0C}" dt="2023-02-08T04:30:40.026" v="86" actId="20577"/>
          <ac:spMkLst>
            <pc:docMk/>
            <pc:sldMk cId="1978406129" sldId="859"/>
            <ac:spMk id="5122" creationId="{00000000-0000-0000-0000-000000000000}"/>
          </ac:spMkLst>
        </pc:spChg>
        <pc:spChg chg="del">
          <ac:chgData name="Nate Jones" userId="S::njones71@students.kennesaw.edu::87ef0a25-c510-4c76-8ec1-001ba2d44647" providerId="AD" clId="Web-{40082634-6A7D-440E-9875-495D6EA0BA0C}" dt="2023-02-08T04:19:12.132" v="49"/>
          <ac:spMkLst>
            <pc:docMk/>
            <pc:sldMk cId="1978406129" sldId="859"/>
            <ac:spMk id="1047555" creationId="{00000000-0000-0000-0000-000000000000}"/>
          </ac:spMkLst>
        </pc:spChg>
      </pc:sldChg>
    </pc:docChg>
  </pc:docChgLst>
  <pc:docChgLst>
    <pc:chgData name="Nate Jones" userId="S::njones71@students.kennesaw.edu::87ef0a25-c510-4c76-8ec1-001ba2d44647" providerId="AD" clId="Web-{E2E80543-816C-49C8-B5A1-A0E953A18C55}"/>
    <pc:docChg chg="modSld">
      <pc:chgData name="Nate Jones" userId="S::njones71@students.kennesaw.edu::87ef0a25-c510-4c76-8ec1-001ba2d44647" providerId="AD" clId="Web-{E2E80543-816C-49C8-B5A1-A0E953A18C55}" dt="2023-02-09T03:39:43.477" v="259" actId="20577"/>
      <pc:docMkLst>
        <pc:docMk/>
      </pc:docMkLst>
      <pc:sldChg chg="addSp modSp">
        <pc:chgData name="Nate Jones" userId="S::njones71@students.kennesaw.edu::87ef0a25-c510-4c76-8ec1-001ba2d44647" providerId="AD" clId="Web-{E2E80543-816C-49C8-B5A1-A0E953A18C55}" dt="2023-02-09T03:39:43.477" v="259" actId="20577"/>
        <pc:sldMkLst>
          <pc:docMk/>
          <pc:sldMk cId="2560633692" sldId="840"/>
        </pc:sldMkLst>
        <pc:spChg chg="add mod">
          <ac:chgData name="Nate Jones" userId="S::njones71@students.kennesaw.edu::87ef0a25-c510-4c76-8ec1-001ba2d44647" providerId="AD" clId="Web-{E2E80543-816C-49C8-B5A1-A0E953A18C55}" dt="2023-02-09T03:38:35.038" v="257" actId="1076"/>
          <ac:spMkLst>
            <pc:docMk/>
            <pc:sldMk cId="2560633692" sldId="840"/>
            <ac:spMk id="4" creationId="{93BDCFB0-202F-804E-7603-C0C51FC309FC}"/>
          </ac:spMkLst>
        </pc:spChg>
        <pc:spChg chg="mod">
          <ac:chgData name="Nate Jones" userId="S::njones71@students.kennesaw.edu::87ef0a25-c510-4c76-8ec1-001ba2d44647" providerId="AD" clId="Web-{E2E80543-816C-49C8-B5A1-A0E953A18C55}" dt="2023-02-09T03:38:01.569" v="240" actId="1076"/>
          <ac:spMkLst>
            <pc:docMk/>
            <pc:sldMk cId="2560633692" sldId="840"/>
            <ac:spMk id="5" creationId="{FCDB25F3-9492-D70E-D293-1F9679764C51}"/>
          </ac:spMkLst>
        </pc:spChg>
        <pc:spChg chg="mod">
          <ac:chgData name="Nate Jones" userId="S::njones71@students.kennesaw.edu::87ef0a25-c510-4c76-8ec1-001ba2d44647" providerId="AD" clId="Web-{E2E80543-816C-49C8-B5A1-A0E953A18C55}" dt="2023-02-09T03:38:09.787" v="247" actId="1076"/>
          <ac:spMkLst>
            <pc:docMk/>
            <pc:sldMk cId="2560633692" sldId="840"/>
            <ac:spMk id="6" creationId="{F87C9884-013B-8B80-D08A-3BA41D53074B}"/>
          </ac:spMkLst>
        </pc:spChg>
        <pc:spChg chg="mod">
          <ac:chgData name="Nate Jones" userId="S::njones71@students.kennesaw.edu::87ef0a25-c510-4c76-8ec1-001ba2d44647" providerId="AD" clId="Web-{E2E80543-816C-49C8-B5A1-A0E953A18C55}" dt="2023-02-09T03:38:27.225" v="250" actId="1076"/>
          <ac:spMkLst>
            <pc:docMk/>
            <pc:sldMk cId="2560633692" sldId="840"/>
            <ac:spMk id="7" creationId="{C5486039-9FBC-B307-77C4-7FD43DB7F2D0}"/>
          </ac:spMkLst>
        </pc:spChg>
        <pc:spChg chg="mod">
          <ac:chgData name="Nate Jones" userId="S::njones71@students.kennesaw.edu::87ef0a25-c510-4c76-8ec1-001ba2d44647" providerId="AD" clId="Web-{E2E80543-816C-49C8-B5A1-A0E953A18C55}" dt="2023-02-09T03:38:09.741" v="245" actId="1076"/>
          <ac:spMkLst>
            <pc:docMk/>
            <pc:sldMk cId="2560633692" sldId="840"/>
            <ac:spMk id="8" creationId="{25127A69-B95B-3A80-5D60-A9D13E0BF9CD}"/>
          </ac:spMkLst>
        </pc:spChg>
        <pc:spChg chg="mod">
          <ac:chgData name="Nate Jones" userId="S::njones71@students.kennesaw.edu::87ef0a25-c510-4c76-8ec1-001ba2d44647" providerId="AD" clId="Web-{E2E80543-816C-49C8-B5A1-A0E953A18C55}" dt="2023-02-09T03:37:51.990" v="235" actId="1076"/>
          <ac:spMkLst>
            <pc:docMk/>
            <pc:sldMk cId="2560633692" sldId="840"/>
            <ac:spMk id="9" creationId="{FBC9E336-304F-258A-FFA4-4A6C8D888EB7}"/>
          </ac:spMkLst>
        </pc:spChg>
        <pc:spChg chg="mod">
          <ac:chgData name="Nate Jones" userId="S::njones71@students.kennesaw.edu::87ef0a25-c510-4c76-8ec1-001ba2d44647" providerId="AD" clId="Web-{E2E80543-816C-49C8-B5A1-A0E953A18C55}" dt="2023-02-09T03:37:42.037" v="230" actId="1076"/>
          <ac:spMkLst>
            <pc:docMk/>
            <pc:sldMk cId="2560633692" sldId="840"/>
            <ac:spMk id="10" creationId="{C1479DE9-C90D-2021-54B9-957DF3BBDAAD}"/>
          </ac:spMkLst>
        </pc:spChg>
        <pc:spChg chg="mod">
          <ac:chgData name="Nate Jones" userId="S::njones71@students.kennesaw.edu::87ef0a25-c510-4c76-8ec1-001ba2d44647" providerId="AD" clId="Web-{E2E80543-816C-49C8-B5A1-A0E953A18C55}" dt="2023-02-09T03:38:27.272" v="252" actId="1076"/>
          <ac:spMkLst>
            <pc:docMk/>
            <pc:sldMk cId="2560633692" sldId="840"/>
            <ac:spMk id="11" creationId="{2F5F746E-CFA5-F290-FCC2-A369430C2B49}"/>
          </ac:spMkLst>
        </pc:spChg>
        <pc:spChg chg="mod">
          <ac:chgData name="Nate Jones" userId="S::njones71@students.kennesaw.edu::87ef0a25-c510-4c76-8ec1-001ba2d44647" providerId="AD" clId="Web-{E2E80543-816C-49C8-B5A1-A0E953A18C55}" dt="2023-02-09T03:37:42.099" v="232" actId="1076"/>
          <ac:spMkLst>
            <pc:docMk/>
            <pc:sldMk cId="2560633692" sldId="840"/>
            <ac:spMk id="12" creationId="{86BF57B3-FEC0-D171-6B1B-DCCF26971B77}"/>
          </ac:spMkLst>
        </pc:spChg>
        <pc:spChg chg="mod">
          <ac:chgData name="Nate Jones" userId="S::njones71@students.kennesaw.edu::87ef0a25-c510-4c76-8ec1-001ba2d44647" providerId="AD" clId="Web-{E2E80543-816C-49C8-B5A1-A0E953A18C55}" dt="2023-02-09T03:37:52.068" v="237" actId="1076"/>
          <ac:spMkLst>
            <pc:docMk/>
            <pc:sldMk cId="2560633692" sldId="840"/>
            <ac:spMk id="13" creationId="{D47E7938-3907-4A7B-667E-FCB6189F6BDA}"/>
          </ac:spMkLst>
        </pc:spChg>
        <pc:spChg chg="mod">
          <ac:chgData name="Nate Jones" userId="S::njones71@students.kennesaw.edu::87ef0a25-c510-4c76-8ec1-001ba2d44647" providerId="AD" clId="Web-{E2E80543-816C-49C8-B5A1-A0E953A18C55}" dt="2023-02-09T03:38:34.991" v="255" actId="1076"/>
          <ac:spMkLst>
            <pc:docMk/>
            <pc:sldMk cId="2560633692" sldId="840"/>
            <ac:spMk id="14" creationId="{37967AEE-C96D-6265-C06E-3CFE53CA4B85}"/>
          </ac:spMkLst>
        </pc:spChg>
        <pc:spChg chg="mod">
          <ac:chgData name="Nate Jones" userId="S::njones71@students.kennesaw.edu::87ef0a25-c510-4c76-8ec1-001ba2d44647" providerId="AD" clId="Web-{E2E80543-816C-49C8-B5A1-A0E953A18C55}" dt="2023-02-09T03:38:01.584" v="241" actId="1076"/>
          <ac:spMkLst>
            <pc:docMk/>
            <pc:sldMk cId="2560633692" sldId="840"/>
            <ac:spMk id="15" creationId="{DDF4998B-A1E5-6FB7-EF5A-23BC7CFF7DC8}"/>
          </ac:spMkLst>
        </pc:spChg>
        <pc:spChg chg="mod">
          <ac:chgData name="Nate Jones" userId="S::njones71@students.kennesaw.edu::87ef0a25-c510-4c76-8ec1-001ba2d44647" providerId="AD" clId="Web-{E2E80543-816C-49C8-B5A1-A0E953A18C55}" dt="2023-02-09T03:37:52.037" v="236" actId="1076"/>
          <ac:spMkLst>
            <pc:docMk/>
            <pc:sldMk cId="2560633692" sldId="840"/>
            <ac:spMk id="16" creationId="{1A9E5D23-B853-2EAD-B5E2-0A428BA67C4B}"/>
          </ac:spMkLst>
        </pc:spChg>
        <pc:spChg chg="mod">
          <ac:chgData name="Nate Jones" userId="S::njones71@students.kennesaw.edu::87ef0a25-c510-4c76-8ec1-001ba2d44647" providerId="AD" clId="Web-{E2E80543-816C-49C8-B5A1-A0E953A18C55}" dt="2023-02-09T03:37:42.052" v="231" actId="1076"/>
          <ac:spMkLst>
            <pc:docMk/>
            <pc:sldMk cId="2560633692" sldId="840"/>
            <ac:spMk id="17" creationId="{FC621587-A202-C239-2722-B33E76273D72}"/>
          </ac:spMkLst>
        </pc:spChg>
        <pc:spChg chg="add mod">
          <ac:chgData name="Nate Jones" userId="S::njones71@students.kennesaw.edu::87ef0a25-c510-4c76-8ec1-001ba2d44647" providerId="AD" clId="Web-{E2E80543-816C-49C8-B5A1-A0E953A18C55}" dt="2023-02-09T03:38:01.647" v="243" actId="1076"/>
          <ac:spMkLst>
            <pc:docMk/>
            <pc:sldMk cId="2560633692" sldId="840"/>
            <ac:spMk id="18" creationId="{676ADC28-EC71-379E-8371-E3F44A66FDC6}"/>
          </ac:spMkLst>
        </pc:spChg>
        <pc:spChg chg="add mod">
          <ac:chgData name="Nate Jones" userId="S::njones71@students.kennesaw.edu::87ef0a25-c510-4c76-8ec1-001ba2d44647" providerId="AD" clId="Web-{E2E80543-816C-49C8-B5A1-A0E953A18C55}" dt="2023-02-09T03:37:42.131" v="233" actId="1076"/>
          <ac:spMkLst>
            <pc:docMk/>
            <pc:sldMk cId="2560633692" sldId="840"/>
            <ac:spMk id="19" creationId="{549A2E2D-B9FD-0217-A59E-006485D67069}"/>
          </ac:spMkLst>
        </pc:spChg>
        <pc:spChg chg="add mod">
          <ac:chgData name="Nate Jones" userId="S::njones71@students.kennesaw.edu::87ef0a25-c510-4c76-8ec1-001ba2d44647" providerId="AD" clId="Web-{E2E80543-816C-49C8-B5A1-A0E953A18C55}" dt="2023-02-09T03:38:35.069" v="258" actId="1076"/>
          <ac:spMkLst>
            <pc:docMk/>
            <pc:sldMk cId="2560633692" sldId="840"/>
            <ac:spMk id="20" creationId="{49BFAAC4-0918-9871-5393-18EC1E8D8974}"/>
          </ac:spMkLst>
        </pc:spChg>
        <pc:spChg chg="mod">
          <ac:chgData name="Nate Jones" userId="S::njones71@students.kennesaw.edu::87ef0a25-c510-4c76-8ec1-001ba2d44647" providerId="AD" clId="Web-{E2E80543-816C-49C8-B5A1-A0E953A18C55}" dt="2023-02-09T03:38:35.023" v="256" actId="1076"/>
          <ac:spMkLst>
            <pc:docMk/>
            <pc:sldMk cId="2560633692" sldId="840"/>
            <ac:spMk id="21" creationId="{02AD32E9-5C20-8131-8BC2-08BA8983F0E2}"/>
          </ac:spMkLst>
        </pc:spChg>
        <pc:spChg chg="mod">
          <ac:chgData name="Nate Jones" userId="S::njones71@students.kennesaw.edu::87ef0a25-c510-4c76-8ec1-001ba2d44647" providerId="AD" clId="Web-{E2E80543-816C-49C8-B5A1-A0E953A18C55}" dt="2023-02-09T03:38:01.615" v="242" actId="1076"/>
          <ac:spMkLst>
            <pc:docMk/>
            <pc:sldMk cId="2560633692" sldId="840"/>
            <ac:spMk id="22" creationId="{F7B07FDC-A455-04B5-B855-1648854F5A8A}"/>
          </ac:spMkLst>
        </pc:spChg>
        <pc:spChg chg="mod">
          <ac:chgData name="Nate Jones" userId="S::njones71@students.kennesaw.edu::87ef0a25-c510-4c76-8ec1-001ba2d44647" providerId="AD" clId="Web-{E2E80543-816C-49C8-B5A1-A0E953A18C55}" dt="2023-02-09T03:37:42.006" v="229" actId="1076"/>
          <ac:spMkLst>
            <pc:docMk/>
            <pc:sldMk cId="2560633692" sldId="840"/>
            <ac:spMk id="23" creationId="{07E8CE2E-CF63-2159-8891-D7E192492C2A}"/>
          </ac:spMkLst>
        </pc:spChg>
        <pc:spChg chg="mod">
          <ac:chgData name="Nate Jones" userId="S::njones71@students.kennesaw.edu::87ef0a25-c510-4c76-8ec1-001ba2d44647" providerId="AD" clId="Web-{E2E80543-816C-49C8-B5A1-A0E953A18C55}" dt="2023-02-09T03:38:09.709" v="244" actId="1076"/>
          <ac:spMkLst>
            <pc:docMk/>
            <pc:sldMk cId="2560633692" sldId="840"/>
            <ac:spMk id="24" creationId="{53D9109A-7369-4AF0-82A8-8AEE1872E07D}"/>
          </ac:spMkLst>
        </pc:spChg>
        <pc:spChg chg="mod">
          <ac:chgData name="Nate Jones" userId="S::njones71@students.kennesaw.edu::87ef0a25-c510-4c76-8ec1-001ba2d44647" providerId="AD" clId="Web-{E2E80543-816C-49C8-B5A1-A0E953A18C55}" dt="2023-02-09T03:38:27.210" v="249" actId="1076"/>
          <ac:spMkLst>
            <pc:docMk/>
            <pc:sldMk cId="2560633692" sldId="840"/>
            <ac:spMk id="25" creationId="{490D8DD5-1122-4C90-03A9-C36A7B2CA4B3}"/>
          </ac:spMkLst>
        </pc:spChg>
        <pc:spChg chg="mod">
          <ac:chgData name="Nate Jones" userId="S::njones71@students.kennesaw.edu::87ef0a25-c510-4c76-8ec1-001ba2d44647" providerId="AD" clId="Web-{E2E80543-816C-49C8-B5A1-A0E953A18C55}" dt="2023-02-09T03:38:34.976" v="254" actId="1076"/>
          <ac:spMkLst>
            <pc:docMk/>
            <pc:sldMk cId="2560633692" sldId="840"/>
            <ac:spMk id="26" creationId="{7CB1F55B-4CB2-528A-33C4-5621548F35DE}"/>
          </ac:spMkLst>
        </pc:spChg>
        <pc:spChg chg="add mod">
          <ac:chgData name="Nate Jones" userId="S::njones71@students.kennesaw.edu::87ef0a25-c510-4c76-8ec1-001ba2d44647" providerId="AD" clId="Web-{E2E80543-816C-49C8-B5A1-A0E953A18C55}" dt="2023-02-09T03:37:52.084" v="238" actId="1076"/>
          <ac:spMkLst>
            <pc:docMk/>
            <pc:sldMk cId="2560633692" sldId="840"/>
            <ac:spMk id="27" creationId="{8216D2CF-59F1-9653-FD38-2F23B46A4F3E}"/>
          </ac:spMkLst>
        </pc:spChg>
        <pc:spChg chg="mod">
          <ac:chgData name="Nate Jones" userId="S::njones71@students.kennesaw.edu::87ef0a25-c510-4c76-8ec1-001ba2d44647" providerId="AD" clId="Web-{E2E80543-816C-49C8-B5A1-A0E953A18C55}" dt="2023-02-09T03:38:09.772" v="246" actId="1076"/>
          <ac:spMkLst>
            <pc:docMk/>
            <pc:sldMk cId="2560633692" sldId="840"/>
            <ac:spMk id="28" creationId="{F6E3EA27-93AB-C2A2-220E-08285C89AD3C}"/>
          </ac:spMkLst>
        </pc:spChg>
        <pc:spChg chg="mod">
          <ac:chgData name="Nate Jones" userId="S::njones71@students.kennesaw.edu::87ef0a25-c510-4c76-8ec1-001ba2d44647" providerId="AD" clId="Web-{E2E80543-816C-49C8-B5A1-A0E953A18C55}" dt="2023-02-09T03:38:27.257" v="251" actId="1076"/>
          <ac:spMkLst>
            <pc:docMk/>
            <pc:sldMk cId="2560633692" sldId="840"/>
            <ac:spMk id="29" creationId="{F66FB03B-1729-65A0-567A-C58A40C1A42C}"/>
          </ac:spMkLst>
        </pc:spChg>
        <pc:spChg chg="mod">
          <ac:chgData name="Nate Jones" userId="S::njones71@students.kennesaw.edu::87ef0a25-c510-4c76-8ec1-001ba2d44647" providerId="AD" clId="Web-{E2E80543-816C-49C8-B5A1-A0E953A18C55}" dt="2023-02-09T03:37:51.975" v="234" actId="1076"/>
          <ac:spMkLst>
            <pc:docMk/>
            <pc:sldMk cId="2560633692" sldId="840"/>
            <ac:spMk id="30" creationId="{E162C5CF-7B79-9099-4BCF-BE153C6E36B3}"/>
          </ac:spMkLst>
        </pc:spChg>
        <pc:spChg chg="mod">
          <ac:chgData name="Nate Jones" userId="S::njones71@students.kennesaw.edu::87ef0a25-c510-4c76-8ec1-001ba2d44647" providerId="AD" clId="Web-{E2E80543-816C-49C8-B5A1-A0E953A18C55}" dt="2023-02-09T03:38:01.537" v="239" actId="1076"/>
          <ac:spMkLst>
            <pc:docMk/>
            <pc:sldMk cId="2560633692" sldId="840"/>
            <ac:spMk id="31" creationId="{9148516C-06F8-6C23-D6C6-E71EF7F0CD62}"/>
          </ac:spMkLst>
        </pc:spChg>
        <pc:spChg chg="mod">
          <ac:chgData name="Nate Jones" userId="S::njones71@students.kennesaw.edu::87ef0a25-c510-4c76-8ec1-001ba2d44647" providerId="AD" clId="Web-{E2E80543-816C-49C8-B5A1-A0E953A18C55}" dt="2023-02-09T03:37:32.005" v="226" actId="1076"/>
          <ac:spMkLst>
            <pc:docMk/>
            <pc:sldMk cId="2560633692" sldId="840"/>
            <ac:spMk id="32" creationId="{8F900587-B1A0-916E-1D7E-373EAF9272C1}"/>
          </ac:spMkLst>
        </pc:spChg>
        <pc:spChg chg="mod">
          <ac:chgData name="Nate Jones" userId="S::njones71@students.kennesaw.edu::87ef0a25-c510-4c76-8ec1-001ba2d44647" providerId="AD" clId="Web-{E2E80543-816C-49C8-B5A1-A0E953A18C55}" dt="2023-02-09T03:37:32.037" v="227" actId="1076"/>
          <ac:spMkLst>
            <pc:docMk/>
            <pc:sldMk cId="2560633692" sldId="840"/>
            <ac:spMk id="33" creationId="{11C40000-B898-E413-617E-8664D32372F8}"/>
          </ac:spMkLst>
        </pc:spChg>
        <pc:spChg chg="mod">
          <ac:chgData name="Nate Jones" userId="S::njones71@students.kennesaw.edu::87ef0a25-c510-4c76-8ec1-001ba2d44647" providerId="AD" clId="Web-{E2E80543-816C-49C8-B5A1-A0E953A18C55}" dt="2023-02-09T03:37:32.052" v="228" actId="1076"/>
          <ac:spMkLst>
            <pc:docMk/>
            <pc:sldMk cId="2560633692" sldId="840"/>
            <ac:spMk id="34" creationId="{2B612A5D-C097-4F97-7852-5162C63CC703}"/>
          </ac:spMkLst>
        </pc:spChg>
        <pc:spChg chg="mod">
          <ac:chgData name="Nate Jones" userId="S::njones71@students.kennesaw.edu::87ef0a25-c510-4c76-8ec1-001ba2d44647" providerId="AD" clId="Web-{E2E80543-816C-49C8-B5A1-A0E953A18C55}" dt="2023-02-09T03:39:43.477" v="259" actId="20577"/>
          <ac:spMkLst>
            <pc:docMk/>
            <pc:sldMk cId="2560633692" sldId="840"/>
            <ac:spMk id="35" creationId="{47080B8D-E866-9C6B-60D3-59866FB31A94}"/>
          </ac:spMkLst>
        </pc:spChg>
        <pc:spChg chg="add mod">
          <ac:chgData name="Nate Jones" userId="S::njones71@students.kennesaw.edu::87ef0a25-c510-4c76-8ec1-001ba2d44647" providerId="AD" clId="Web-{E2E80543-816C-49C8-B5A1-A0E953A18C55}" dt="2023-02-09T03:38:09.819" v="248" actId="1076"/>
          <ac:spMkLst>
            <pc:docMk/>
            <pc:sldMk cId="2560633692" sldId="840"/>
            <ac:spMk id="38" creationId="{72FDB5B2-F4A6-5EBE-8369-3EC1FA03F12C}"/>
          </ac:spMkLst>
        </pc:spChg>
        <pc:spChg chg="add mod">
          <ac:chgData name="Nate Jones" userId="S::njones71@students.kennesaw.edu::87ef0a25-c510-4c76-8ec1-001ba2d44647" providerId="AD" clId="Web-{E2E80543-816C-49C8-B5A1-A0E953A18C55}" dt="2023-02-09T03:38:27.304" v="253" actId="1076"/>
          <ac:spMkLst>
            <pc:docMk/>
            <pc:sldMk cId="2560633692" sldId="840"/>
            <ac:spMk id="39" creationId="{2E7A829C-049E-A9CB-480D-135C45BE0C89}"/>
          </ac:spMkLst>
        </pc:spChg>
      </pc:sldChg>
    </pc:docChg>
  </pc:docChgLst>
  <pc:docChgLst>
    <pc:chgData name="Nate Jones" userId="S::njones71@students.kennesaw.edu::87ef0a25-c510-4c76-8ec1-001ba2d44647" providerId="AD" clId="Web-{D9D19DF6-3278-457C-9962-AF28B38EE206}"/>
    <pc:docChg chg="addSld modSld sldOrd">
      <pc:chgData name="Nate Jones" userId="S::njones71@students.kennesaw.edu::87ef0a25-c510-4c76-8ec1-001ba2d44647" providerId="AD" clId="Web-{D9D19DF6-3278-457C-9962-AF28B38EE206}" dt="2023-02-08T00:36:50.658" v="1985"/>
      <pc:docMkLst>
        <pc:docMk/>
      </pc:docMkLst>
      <pc:sldChg chg="modSp">
        <pc:chgData name="Nate Jones" userId="S::njones71@students.kennesaw.edu::87ef0a25-c510-4c76-8ec1-001ba2d44647" providerId="AD" clId="Web-{D9D19DF6-3278-457C-9962-AF28B38EE206}" dt="2023-02-07T19:46:19.891" v="11" actId="20577"/>
        <pc:sldMkLst>
          <pc:docMk/>
          <pc:sldMk cId="399037918" sldId="815"/>
        </pc:sldMkLst>
        <pc:spChg chg="mod">
          <ac:chgData name="Nate Jones" userId="S::njones71@students.kennesaw.edu::87ef0a25-c510-4c76-8ec1-001ba2d44647" providerId="AD" clId="Web-{D9D19DF6-3278-457C-9962-AF28B38EE206}" dt="2023-02-07T19:46:07.203" v="9" actId="20577"/>
          <ac:spMkLst>
            <pc:docMk/>
            <pc:sldMk cId="399037918" sldId="815"/>
            <ac:spMk id="4" creationId="{CA3CD764-B113-4038-B964-B1F9A305FAD0}"/>
          </ac:spMkLst>
        </pc:spChg>
        <pc:spChg chg="mod">
          <ac:chgData name="Nate Jones" userId="S::njones71@students.kennesaw.edu::87ef0a25-c510-4c76-8ec1-001ba2d44647" providerId="AD" clId="Web-{D9D19DF6-3278-457C-9962-AF28B38EE206}" dt="2023-02-07T19:46:19.891" v="11" actId="20577"/>
          <ac:spMkLst>
            <pc:docMk/>
            <pc:sldMk cId="399037918" sldId="815"/>
            <ac:spMk id="5" creationId="{2B3AE975-6EC6-467F-BB59-48EB64817AF7}"/>
          </ac:spMkLst>
        </pc:spChg>
      </pc:sldChg>
      <pc:sldChg chg="modSp">
        <pc:chgData name="Nate Jones" userId="S::njones71@students.kennesaw.edu::87ef0a25-c510-4c76-8ec1-001ba2d44647" providerId="AD" clId="Web-{D9D19DF6-3278-457C-9962-AF28B38EE206}" dt="2023-02-08T00:01:23.406" v="1690" actId="20577"/>
        <pc:sldMkLst>
          <pc:docMk/>
          <pc:sldMk cId="967881365" sldId="841"/>
        </pc:sldMkLst>
        <pc:spChg chg="mod">
          <ac:chgData name="Nate Jones" userId="S::njones71@students.kennesaw.edu::87ef0a25-c510-4c76-8ec1-001ba2d44647" providerId="AD" clId="Web-{D9D19DF6-3278-457C-9962-AF28B38EE206}" dt="2023-02-08T00:01:23.406" v="1690" actId="20577"/>
          <ac:spMkLst>
            <pc:docMk/>
            <pc:sldMk cId="967881365" sldId="841"/>
            <ac:spMk id="2" creationId="{24451889-FEE1-D352-D768-0B0A9984DF90}"/>
          </ac:spMkLst>
        </pc:spChg>
      </pc:sldChg>
      <pc:sldChg chg="addSp delSp modSp addAnim delAnim modAnim">
        <pc:chgData name="Nate Jones" userId="S::njones71@students.kennesaw.edu::87ef0a25-c510-4c76-8ec1-001ba2d44647" providerId="AD" clId="Web-{D9D19DF6-3278-457C-9962-AF28B38EE206}" dt="2023-02-08T00:36:50.658" v="1985"/>
        <pc:sldMkLst>
          <pc:docMk/>
          <pc:sldMk cId="3230777782" sldId="854"/>
        </pc:sldMkLst>
        <pc:spChg chg="add mod topLvl">
          <ac:chgData name="Nate Jones" userId="S::njones71@students.kennesaw.edu::87ef0a25-c510-4c76-8ec1-001ba2d44647" providerId="AD" clId="Web-{D9D19DF6-3278-457C-9962-AF28B38EE206}" dt="2023-02-08T00:27:41.051" v="1922" actId="1076"/>
          <ac:spMkLst>
            <pc:docMk/>
            <pc:sldMk cId="3230777782" sldId="854"/>
            <ac:spMk id="2" creationId="{8AAF4133-9847-B5C3-B112-960385006D3E}"/>
          </ac:spMkLst>
        </pc:spChg>
        <pc:spChg chg="del mod">
          <ac:chgData name="Nate Jones" userId="S::njones71@students.kennesaw.edu::87ef0a25-c510-4c76-8ec1-001ba2d44647" providerId="AD" clId="Web-{D9D19DF6-3278-457C-9962-AF28B38EE206}" dt="2023-02-08T00:12:44.076" v="1705"/>
          <ac:spMkLst>
            <pc:docMk/>
            <pc:sldMk cId="3230777782" sldId="854"/>
            <ac:spMk id="3" creationId="{872F7CF6-3D3B-FBFC-BAA6-3C5ADDE4F132}"/>
          </ac:spMkLst>
        </pc:spChg>
        <pc:spChg chg="mod">
          <ac:chgData name="Nate Jones" userId="S::njones71@students.kennesaw.edu::87ef0a25-c510-4c76-8ec1-001ba2d44647" providerId="AD" clId="Web-{D9D19DF6-3278-457C-9962-AF28B38EE206}" dt="2023-02-07T22:44:28.233" v="847" actId="1076"/>
          <ac:spMkLst>
            <pc:docMk/>
            <pc:sldMk cId="3230777782" sldId="854"/>
            <ac:spMk id="4" creationId="{E8C0D98A-CD15-DCB1-C9F5-41A706B58752}"/>
          </ac:spMkLst>
        </pc:spChg>
        <pc:spChg chg="add mod topLvl">
          <ac:chgData name="Nate Jones" userId="S::njones71@students.kennesaw.edu::87ef0a25-c510-4c76-8ec1-001ba2d44647" providerId="AD" clId="Web-{D9D19DF6-3278-457C-9962-AF28B38EE206}" dt="2023-02-08T00:27:41.066" v="1923" actId="1076"/>
          <ac:spMkLst>
            <pc:docMk/>
            <pc:sldMk cId="3230777782" sldId="854"/>
            <ac:spMk id="5" creationId="{489316F4-9C4D-110C-2620-0CF3B07A0062}"/>
          </ac:spMkLst>
        </pc:spChg>
        <pc:spChg chg="add mod">
          <ac:chgData name="Nate Jones" userId="S::njones71@students.kennesaw.edu::87ef0a25-c510-4c76-8ec1-001ba2d44647" providerId="AD" clId="Web-{D9D19DF6-3278-457C-9962-AF28B38EE206}" dt="2023-02-07T21:15:31.729" v="560" actId="1076"/>
          <ac:spMkLst>
            <pc:docMk/>
            <pc:sldMk cId="3230777782" sldId="854"/>
            <ac:spMk id="17" creationId="{A82785FE-6B84-C242-FBAF-8526985A2A02}"/>
          </ac:spMkLst>
        </pc:spChg>
        <pc:spChg chg="add del mod">
          <ac:chgData name="Nate Jones" userId="S::njones71@students.kennesaw.edu::87ef0a25-c510-4c76-8ec1-001ba2d44647" providerId="AD" clId="Web-{D9D19DF6-3278-457C-9962-AF28B38EE206}" dt="2023-02-08T00:15:32.642" v="1763"/>
          <ac:spMkLst>
            <pc:docMk/>
            <pc:sldMk cId="3230777782" sldId="854"/>
            <ac:spMk id="18" creationId="{BD06B2C1-7FA7-616D-F53B-01039131B199}"/>
          </ac:spMkLst>
        </pc:spChg>
        <pc:spChg chg="add del mod">
          <ac:chgData name="Nate Jones" userId="S::njones71@students.kennesaw.edu::87ef0a25-c510-4c76-8ec1-001ba2d44647" providerId="AD" clId="Web-{D9D19DF6-3278-457C-9962-AF28B38EE206}" dt="2023-02-08T00:15:22.423" v="1760"/>
          <ac:spMkLst>
            <pc:docMk/>
            <pc:sldMk cId="3230777782" sldId="854"/>
            <ac:spMk id="19" creationId="{26F1BFB7-977F-A2F7-CFDB-855047EA2165}"/>
          </ac:spMkLst>
        </pc:spChg>
        <pc:spChg chg="add del mod">
          <ac:chgData name="Nate Jones" userId="S::njones71@students.kennesaw.edu::87ef0a25-c510-4c76-8ec1-001ba2d44647" providerId="AD" clId="Web-{D9D19DF6-3278-457C-9962-AF28B38EE206}" dt="2023-02-08T00:15:22.423" v="1759"/>
          <ac:spMkLst>
            <pc:docMk/>
            <pc:sldMk cId="3230777782" sldId="854"/>
            <ac:spMk id="20" creationId="{5579911C-03E8-D95E-8957-5B7D1E00A76F}"/>
          </ac:spMkLst>
        </pc:spChg>
        <pc:spChg chg="add del mod">
          <ac:chgData name="Nate Jones" userId="S::njones71@students.kennesaw.edu::87ef0a25-c510-4c76-8ec1-001ba2d44647" providerId="AD" clId="Web-{D9D19DF6-3278-457C-9962-AF28B38EE206}" dt="2023-02-08T00:15:22.423" v="1758"/>
          <ac:spMkLst>
            <pc:docMk/>
            <pc:sldMk cId="3230777782" sldId="854"/>
            <ac:spMk id="21" creationId="{8611B318-EE4F-3F22-5C11-C8D4BF8997C2}"/>
          </ac:spMkLst>
        </pc:spChg>
        <pc:spChg chg="add del mod">
          <ac:chgData name="Nate Jones" userId="S::njones71@students.kennesaw.edu::87ef0a25-c510-4c76-8ec1-001ba2d44647" providerId="AD" clId="Web-{D9D19DF6-3278-457C-9962-AF28B38EE206}" dt="2023-02-08T00:15:22.423" v="1757"/>
          <ac:spMkLst>
            <pc:docMk/>
            <pc:sldMk cId="3230777782" sldId="854"/>
            <ac:spMk id="22" creationId="{49BA3176-92C5-EA66-3688-D3526E21AFA2}"/>
          </ac:spMkLst>
        </pc:spChg>
        <pc:spChg chg="add del mod">
          <ac:chgData name="Nate Jones" userId="S::njones71@students.kennesaw.edu::87ef0a25-c510-4c76-8ec1-001ba2d44647" providerId="AD" clId="Web-{D9D19DF6-3278-457C-9962-AF28B38EE206}" dt="2023-02-08T00:15:22.423" v="1756"/>
          <ac:spMkLst>
            <pc:docMk/>
            <pc:sldMk cId="3230777782" sldId="854"/>
            <ac:spMk id="23" creationId="{40604436-7E06-3442-1958-C7D770318391}"/>
          </ac:spMkLst>
        </pc:spChg>
        <pc:spChg chg="add del mod">
          <ac:chgData name="Nate Jones" userId="S::njones71@students.kennesaw.edu::87ef0a25-c510-4c76-8ec1-001ba2d44647" providerId="AD" clId="Web-{D9D19DF6-3278-457C-9962-AF28B38EE206}" dt="2023-02-08T00:15:22.423" v="1755"/>
          <ac:spMkLst>
            <pc:docMk/>
            <pc:sldMk cId="3230777782" sldId="854"/>
            <ac:spMk id="24" creationId="{9E043BFA-4930-05BD-7F87-2F2E14178BDD}"/>
          </ac:spMkLst>
        </pc:spChg>
        <pc:spChg chg="add del mod">
          <ac:chgData name="Nate Jones" userId="S::njones71@students.kennesaw.edu::87ef0a25-c510-4c76-8ec1-001ba2d44647" providerId="AD" clId="Web-{D9D19DF6-3278-457C-9962-AF28B38EE206}" dt="2023-02-08T00:15:22.423" v="1754"/>
          <ac:spMkLst>
            <pc:docMk/>
            <pc:sldMk cId="3230777782" sldId="854"/>
            <ac:spMk id="25" creationId="{04A07D1E-A29D-2100-A49B-452860906B3E}"/>
          </ac:spMkLst>
        </pc:spChg>
        <pc:spChg chg="add del mod">
          <ac:chgData name="Nate Jones" userId="S::njones71@students.kennesaw.edu::87ef0a25-c510-4c76-8ec1-001ba2d44647" providerId="AD" clId="Web-{D9D19DF6-3278-457C-9962-AF28B38EE206}" dt="2023-02-08T00:15:22.423" v="1753"/>
          <ac:spMkLst>
            <pc:docMk/>
            <pc:sldMk cId="3230777782" sldId="854"/>
            <ac:spMk id="41" creationId="{85ECAE0E-360A-E079-5CCB-3D499605280F}"/>
          </ac:spMkLst>
        </pc:spChg>
        <pc:spChg chg="add del mod">
          <ac:chgData name="Nate Jones" userId="S::njones71@students.kennesaw.edu::87ef0a25-c510-4c76-8ec1-001ba2d44647" providerId="AD" clId="Web-{D9D19DF6-3278-457C-9962-AF28B38EE206}" dt="2023-02-08T00:15:22.423" v="1752"/>
          <ac:spMkLst>
            <pc:docMk/>
            <pc:sldMk cId="3230777782" sldId="854"/>
            <ac:spMk id="42" creationId="{FAEA5644-46B6-B7C4-35C3-8B9FF72FE038}"/>
          </ac:spMkLst>
        </pc:spChg>
        <pc:spChg chg="add del mod">
          <ac:chgData name="Nate Jones" userId="S::njones71@students.kennesaw.edu::87ef0a25-c510-4c76-8ec1-001ba2d44647" providerId="AD" clId="Web-{D9D19DF6-3278-457C-9962-AF28B38EE206}" dt="2023-02-08T00:15:22.423" v="1751"/>
          <ac:spMkLst>
            <pc:docMk/>
            <pc:sldMk cId="3230777782" sldId="854"/>
            <ac:spMk id="43" creationId="{5CC711FA-E738-BA7F-8A40-3ADCF69CE307}"/>
          </ac:spMkLst>
        </pc:spChg>
        <pc:spChg chg="add del mod">
          <ac:chgData name="Nate Jones" userId="S::njones71@students.kennesaw.edu::87ef0a25-c510-4c76-8ec1-001ba2d44647" providerId="AD" clId="Web-{D9D19DF6-3278-457C-9962-AF28B38EE206}" dt="2023-02-08T00:15:22.423" v="1750"/>
          <ac:spMkLst>
            <pc:docMk/>
            <pc:sldMk cId="3230777782" sldId="854"/>
            <ac:spMk id="44" creationId="{1697E38C-FDA7-8618-5E3F-C4334D0CCE0C}"/>
          </ac:spMkLst>
        </pc:spChg>
        <pc:spChg chg="add del mod">
          <ac:chgData name="Nate Jones" userId="S::njones71@students.kennesaw.edu::87ef0a25-c510-4c76-8ec1-001ba2d44647" providerId="AD" clId="Web-{D9D19DF6-3278-457C-9962-AF28B38EE206}" dt="2023-02-08T00:15:22.423" v="1749"/>
          <ac:spMkLst>
            <pc:docMk/>
            <pc:sldMk cId="3230777782" sldId="854"/>
            <ac:spMk id="45" creationId="{C0DDB40C-D91C-808E-684D-E775FA542034}"/>
          </ac:spMkLst>
        </pc:spChg>
        <pc:spChg chg="add del mod">
          <ac:chgData name="Nate Jones" userId="S::njones71@students.kennesaw.edu::87ef0a25-c510-4c76-8ec1-001ba2d44647" providerId="AD" clId="Web-{D9D19DF6-3278-457C-9962-AF28B38EE206}" dt="2023-02-08T00:15:22.423" v="1748"/>
          <ac:spMkLst>
            <pc:docMk/>
            <pc:sldMk cId="3230777782" sldId="854"/>
            <ac:spMk id="46" creationId="{58611A58-CA7B-E406-DF5B-EC973B64FC19}"/>
          </ac:spMkLst>
        </pc:spChg>
        <pc:spChg chg="add del mod">
          <ac:chgData name="Nate Jones" userId="S::njones71@students.kennesaw.edu::87ef0a25-c510-4c76-8ec1-001ba2d44647" providerId="AD" clId="Web-{D9D19DF6-3278-457C-9962-AF28B38EE206}" dt="2023-02-08T00:15:22.408" v="1747"/>
          <ac:spMkLst>
            <pc:docMk/>
            <pc:sldMk cId="3230777782" sldId="854"/>
            <ac:spMk id="47" creationId="{BAAF65FD-2B6B-9FF9-B14F-AACE75AC454B}"/>
          </ac:spMkLst>
        </pc:spChg>
        <pc:spChg chg="add del mod">
          <ac:chgData name="Nate Jones" userId="S::njones71@students.kennesaw.edu::87ef0a25-c510-4c76-8ec1-001ba2d44647" providerId="AD" clId="Web-{D9D19DF6-3278-457C-9962-AF28B38EE206}" dt="2023-02-08T00:15:22.408" v="1746"/>
          <ac:spMkLst>
            <pc:docMk/>
            <pc:sldMk cId="3230777782" sldId="854"/>
            <ac:spMk id="48" creationId="{8C9F6DB6-F87D-7C7D-9266-CEFE95B2B6F8}"/>
          </ac:spMkLst>
        </pc:spChg>
        <pc:spChg chg="add del mod">
          <ac:chgData name="Nate Jones" userId="S::njones71@students.kennesaw.edu::87ef0a25-c510-4c76-8ec1-001ba2d44647" providerId="AD" clId="Web-{D9D19DF6-3278-457C-9962-AF28B38EE206}" dt="2023-02-08T00:15:22.408" v="1745"/>
          <ac:spMkLst>
            <pc:docMk/>
            <pc:sldMk cId="3230777782" sldId="854"/>
            <ac:spMk id="49" creationId="{032DDF20-BE9C-975B-8BA3-8C5A5AAF5677}"/>
          </ac:spMkLst>
        </pc:spChg>
        <pc:spChg chg="add del mod">
          <ac:chgData name="Nate Jones" userId="S::njones71@students.kennesaw.edu::87ef0a25-c510-4c76-8ec1-001ba2d44647" providerId="AD" clId="Web-{D9D19DF6-3278-457C-9962-AF28B38EE206}" dt="2023-02-08T00:15:22.408" v="1744"/>
          <ac:spMkLst>
            <pc:docMk/>
            <pc:sldMk cId="3230777782" sldId="854"/>
            <ac:spMk id="50" creationId="{394BDEE9-3FBF-F774-0106-5DC005AB733F}"/>
          </ac:spMkLst>
        </pc:spChg>
        <pc:spChg chg="add del mod">
          <ac:chgData name="Nate Jones" userId="S::njones71@students.kennesaw.edu::87ef0a25-c510-4c76-8ec1-001ba2d44647" providerId="AD" clId="Web-{D9D19DF6-3278-457C-9962-AF28B38EE206}" dt="2023-02-08T00:15:22.408" v="1743"/>
          <ac:spMkLst>
            <pc:docMk/>
            <pc:sldMk cId="3230777782" sldId="854"/>
            <ac:spMk id="51" creationId="{5D3615F7-DD68-4082-5961-0A9379CD9C76}"/>
          </ac:spMkLst>
        </pc:spChg>
        <pc:spChg chg="add del mod">
          <ac:chgData name="Nate Jones" userId="S::njones71@students.kennesaw.edu::87ef0a25-c510-4c76-8ec1-001ba2d44647" providerId="AD" clId="Web-{D9D19DF6-3278-457C-9962-AF28B38EE206}" dt="2023-02-08T00:15:22.408" v="1742"/>
          <ac:spMkLst>
            <pc:docMk/>
            <pc:sldMk cId="3230777782" sldId="854"/>
            <ac:spMk id="52" creationId="{EF6B5CDB-0F20-EA08-209B-00DB6442F1CF}"/>
          </ac:spMkLst>
        </pc:spChg>
        <pc:spChg chg="add del mod">
          <ac:chgData name="Nate Jones" userId="S::njones71@students.kennesaw.edu::87ef0a25-c510-4c76-8ec1-001ba2d44647" providerId="AD" clId="Web-{D9D19DF6-3278-457C-9962-AF28B38EE206}" dt="2023-02-08T00:15:22.408" v="1741"/>
          <ac:spMkLst>
            <pc:docMk/>
            <pc:sldMk cId="3230777782" sldId="854"/>
            <ac:spMk id="53" creationId="{3373F517-880A-3E4B-F830-AB573C82260A}"/>
          </ac:spMkLst>
        </pc:spChg>
        <pc:spChg chg="add del mod">
          <ac:chgData name="Nate Jones" userId="S::njones71@students.kennesaw.edu::87ef0a25-c510-4c76-8ec1-001ba2d44647" providerId="AD" clId="Web-{D9D19DF6-3278-457C-9962-AF28B38EE206}" dt="2023-02-08T00:15:22.408" v="1740"/>
          <ac:spMkLst>
            <pc:docMk/>
            <pc:sldMk cId="3230777782" sldId="854"/>
            <ac:spMk id="54" creationId="{D3798D05-E91A-5F51-4E10-6CEC471E15F5}"/>
          </ac:spMkLst>
        </pc:spChg>
        <pc:spChg chg="add del mod">
          <ac:chgData name="Nate Jones" userId="S::njones71@students.kennesaw.edu::87ef0a25-c510-4c76-8ec1-001ba2d44647" providerId="AD" clId="Web-{D9D19DF6-3278-457C-9962-AF28B38EE206}" dt="2023-02-08T00:15:22.408" v="1739"/>
          <ac:spMkLst>
            <pc:docMk/>
            <pc:sldMk cId="3230777782" sldId="854"/>
            <ac:spMk id="55" creationId="{522B8CC2-7224-7AE8-96AA-29B70272EA0D}"/>
          </ac:spMkLst>
        </pc:spChg>
        <pc:spChg chg="add del mod">
          <ac:chgData name="Nate Jones" userId="S::njones71@students.kennesaw.edu::87ef0a25-c510-4c76-8ec1-001ba2d44647" providerId="AD" clId="Web-{D9D19DF6-3278-457C-9962-AF28B38EE206}" dt="2023-02-08T00:15:22.408" v="1738"/>
          <ac:spMkLst>
            <pc:docMk/>
            <pc:sldMk cId="3230777782" sldId="854"/>
            <ac:spMk id="56" creationId="{9AF0FC80-5613-0825-46FB-D1CA8B6A0DB3}"/>
          </ac:spMkLst>
        </pc:spChg>
        <pc:spChg chg="add del mod">
          <ac:chgData name="Nate Jones" userId="S::njones71@students.kennesaw.edu::87ef0a25-c510-4c76-8ec1-001ba2d44647" providerId="AD" clId="Web-{D9D19DF6-3278-457C-9962-AF28B38EE206}" dt="2023-02-08T00:15:25.595" v="1761"/>
          <ac:spMkLst>
            <pc:docMk/>
            <pc:sldMk cId="3230777782" sldId="854"/>
            <ac:spMk id="57" creationId="{89F176B2-82FB-ECA2-F543-1AC17D788249}"/>
          </ac:spMkLst>
        </pc:spChg>
        <pc:spChg chg="add del mod">
          <ac:chgData name="Nate Jones" userId="S::njones71@students.kennesaw.edu::87ef0a25-c510-4c76-8ec1-001ba2d44647" providerId="AD" clId="Web-{D9D19DF6-3278-457C-9962-AF28B38EE206}" dt="2023-02-08T00:15:28.189" v="1762"/>
          <ac:spMkLst>
            <pc:docMk/>
            <pc:sldMk cId="3230777782" sldId="854"/>
            <ac:spMk id="58" creationId="{917A592A-B314-CE79-9C04-8F72FB06584A}"/>
          </ac:spMkLst>
        </pc:spChg>
        <pc:spChg chg="add del mod">
          <ac:chgData name="Nate Jones" userId="S::njones71@students.kennesaw.edu::87ef0a25-c510-4c76-8ec1-001ba2d44647" providerId="AD" clId="Web-{D9D19DF6-3278-457C-9962-AF28B38EE206}" dt="2023-02-07T20:45:34.989" v="495"/>
          <ac:spMkLst>
            <pc:docMk/>
            <pc:sldMk cId="3230777782" sldId="854"/>
            <ac:spMk id="59" creationId="{3B67DC2D-D661-B54E-31B9-A1198038EC86}"/>
          </ac:spMkLst>
        </pc:spChg>
        <pc:spChg chg="add del mod">
          <ac:chgData name="Nate Jones" userId="S::njones71@students.kennesaw.edu::87ef0a25-c510-4c76-8ec1-001ba2d44647" providerId="AD" clId="Web-{D9D19DF6-3278-457C-9962-AF28B38EE206}" dt="2023-02-07T21:19:32.172" v="568"/>
          <ac:spMkLst>
            <pc:docMk/>
            <pc:sldMk cId="3230777782" sldId="854"/>
            <ac:spMk id="59" creationId="{48F5190B-0BD5-D8AD-0690-BA956078F6ED}"/>
          </ac:spMkLst>
        </pc:spChg>
        <pc:spChg chg="add mod">
          <ac:chgData name="Nate Jones" userId="S::njones71@students.kennesaw.edu::87ef0a25-c510-4c76-8ec1-001ba2d44647" providerId="AD" clId="Web-{D9D19DF6-3278-457C-9962-AF28B38EE206}" dt="2023-02-08T00:25:44.516" v="1901" actId="1076"/>
          <ac:spMkLst>
            <pc:docMk/>
            <pc:sldMk cId="3230777782" sldId="854"/>
            <ac:spMk id="59" creationId="{607D2305-3A55-4147-1F0F-2D419386777A}"/>
          </ac:spMkLst>
        </pc:spChg>
        <pc:spChg chg="add del mod">
          <ac:chgData name="Nate Jones" userId="S::njones71@students.kennesaw.edu::87ef0a25-c510-4c76-8ec1-001ba2d44647" providerId="AD" clId="Web-{D9D19DF6-3278-457C-9962-AF28B38EE206}" dt="2023-02-08T00:19:07.085" v="1839"/>
          <ac:spMkLst>
            <pc:docMk/>
            <pc:sldMk cId="3230777782" sldId="854"/>
            <ac:spMk id="60" creationId="{8980258A-C9A5-2B2E-609A-F4B6E060ECFE}"/>
          </ac:spMkLst>
        </pc:spChg>
        <pc:spChg chg="add del mod">
          <ac:chgData name="Nate Jones" userId="S::njones71@students.kennesaw.edu::87ef0a25-c510-4c76-8ec1-001ba2d44647" providerId="AD" clId="Web-{D9D19DF6-3278-457C-9962-AF28B38EE206}" dt="2023-02-08T00:19:09.507" v="1840"/>
          <ac:spMkLst>
            <pc:docMk/>
            <pc:sldMk cId="3230777782" sldId="854"/>
            <ac:spMk id="61" creationId="{DEDF3617-1540-92E9-709E-008EA34D6EB4}"/>
          </ac:spMkLst>
        </pc:spChg>
        <pc:spChg chg="add mod">
          <ac:chgData name="Nate Jones" userId="S::njones71@students.kennesaw.edu::87ef0a25-c510-4c76-8ec1-001ba2d44647" providerId="AD" clId="Web-{D9D19DF6-3278-457C-9962-AF28B38EE206}" dt="2023-02-07T20:51:13.013" v="538" actId="14100"/>
          <ac:spMkLst>
            <pc:docMk/>
            <pc:sldMk cId="3230777782" sldId="854"/>
            <ac:spMk id="62" creationId="{E52BAE7B-1FC9-DB7F-FF41-E1381E41E01F}"/>
          </ac:spMkLst>
        </pc:spChg>
        <pc:spChg chg="add del mod">
          <ac:chgData name="Nate Jones" userId="S::njones71@students.kennesaw.edu::87ef0a25-c510-4c76-8ec1-001ba2d44647" providerId="AD" clId="Web-{D9D19DF6-3278-457C-9962-AF28B38EE206}" dt="2023-02-08T00:12:52.451" v="1712"/>
          <ac:spMkLst>
            <pc:docMk/>
            <pc:sldMk cId="3230777782" sldId="854"/>
            <ac:spMk id="63" creationId="{B4A09D35-A952-63A8-052C-6AADCCB8D130}"/>
          </ac:spMkLst>
        </pc:spChg>
        <pc:spChg chg="add del mod">
          <ac:chgData name="Nate Jones" userId="S::njones71@students.kennesaw.edu::87ef0a25-c510-4c76-8ec1-001ba2d44647" providerId="AD" clId="Web-{D9D19DF6-3278-457C-9962-AF28B38EE206}" dt="2023-02-08T00:12:49.435" v="1711"/>
          <ac:spMkLst>
            <pc:docMk/>
            <pc:sldMk cId="3230777782" sldId="854"/>
            <ac:spMk id="1047552" creationId="{9E99243C-A400-DE9E-6E46-EF61F0C9A31B}"/>
          </ac:spMkLst>
        </pc:spChg>
        <pc:spChg chg="add del mod">
          <ac:chgData name="Nate Jones" userId="S::njones71@students.kennesaw.edu::87ef0a25-c510-4c76-8ec1-001ba2d44647" providerId="AD" clId="Web-{D9D19DF6-3278-457C-9962-AF28B38EE206}" dt="2023-02-08T00:12:48.685" v="1710"/>
          <ac:spMkLst>
            <pc:docMk/>
            <pc:sldMk cId="3230777782" sldId="854"/>
            <ac:spMk id="1047553" creationId="{46356EA8-2949-6E57-364F-6BA903FE9468}"/>
          </ac:spMkLst>
        </pc:spChg>
        <pc:spChg chg="del mod">
          <ac:chgData name="Nate Jones" userId="S::njones71@students.kennesaw.edu::87ef0a25-c510-4c76-8ec1-001ba2d44647" providerId="AD" clId="Web-{D9D19DF6-3278-457C-9962-AF28B38EE206}" dt="2023-02-07T22:44:14.577" v="843"/>
          <ac:spMkLst>
            <pc:docMk/>
            <pc:sldMk cId="3230777782" sldId="854"/>
            <ac:spMk id="1047555" creationId="{00000000-0000-0000-0000-000000000000}"/>
          </ac:spMkLst>
        </pc:spChg>
        <pc:spChg chg="add mod">
          <ac:chgData name="Nate Jones" userId="S::njones71@students.kennesaw.edu::87ef0a25-c510-4c76-8ec1-001ba2d44647" providerId="AD" clId="Web-{D9D19DF6-3278-457C-9962-AF28B38EE206}" dt="2023-02-08T00:26:02.939" v="1904" actId="1076"/>
          <ac:spMkLst>
            <pc:docMk/>
            <pc:sldMk cId="3230777782" sldId="854"/>
            <ac:spMk id="1047560" creationId="{CFA4FFD6-0B76-6F50-5FC8-61A93AFFC0EA}"/>
          </ac:spMkLst>
        </pc:spChg>
        <pc:spChg chg="add del mod">
          <ac:chgData name="Nate Jones" userId="S::njones71@students.kennesaw.edu::87ef0a25-c510-4c76-8ec1-001ba2d44647" providerId="AD" clId="Web-{D9D19DF6-3278-457C-9962-AF28B38EE206}" dt="2023-02-07T22:44:24.155" v="846"/>
          <ac:spMkLst>
            <pc:docMk/>
            <pc:sldMk cId="3230777782" sldId="854"/>
            <ac:spMk id="1047562" creationId="{7E996F61-8394-D5A2-BB9B-356822693CC4}"/>
          </ac:spMkLst>
        </pc:spChg>
        <pc:spChg chg="add del">
          <ac:chgData name="Nate Jones" userId="S::njones71@students.kennesaw.edu::87ef0a25-c510-4c76-8ec1-001ba2d44647" providerId="AD" clId="Web-{D9D19DF6-3278-457C-9962-AF28B38EE206}" dt="2023-02-08T00:21:31.432" v="1858"/>
          <ac:spMkLst>
            <pc:docMk/>
            <pc:sldMk cId="3230777782" sldId="854"/>
            <ac:spMk id="1047563" creationId="{375EDAA7-3D1F-972F-D4AD-D263EFB3769D}"/>
          </ac:spMkLst>
        </pc:spChg>
        <pc:spChg chg="add del mod">
          <ac:chgData name="Nate Jones" userId="S::njones71@students.kennesaw.edu::87ef0a25-c510-4c76-8ec1-001ba2d44647" providerId="AD" clId="Web-{D9D19DF6-3278-457C-9962-AF28B38EE206}" dt="2023-02-08T00:12:45.419" v="1706"/>
          <ac:spMkLst>
            <pc:docMk/>
            <pc:sldMk cId="3230777782" sldId="854"/>
            <ac:spMk id="1047564" creationId="{111D4FF1-6ADA-DEF8-CE3E-B2049DED780F}"/>
          </ac:spMkLst>
        </pc:spChg>
        <pc:spChg chg="add mod ord">
          <ac:chgData name="Nate Jones" userId="S::njones71@students.kennesaw.edu::87ef0a25-c510-4c76-8ec1-001ba2d44647" providerId="AD" clId="Web-{D9D19DF6-3278-457C-9962-AF28B38EE206}" dt="2023-02-08T00:25:13.406" v="1885" actId="1076"/>
          <ac:spMkLst>
            <pc:docMk/>
            <pc:sldMk cId="3230777782" sldId="854"/>
            <ac:spMk id="1047568" creationId="{92B10E52-4FE2-DB34-BAA7-EACAF5BC0689}"/>
          </ac:spMkLst>
        </pc:spChg>
        <pc:spChg chg="add">
          <ac:chgData name="Nate Jones" userId="S::njones71@students.kennesaw.edu::87ef0a25-c510-4c76-8ec1-001ba2d44647" providerId="AD" clId="Web-{D9D19DF6-3278-457C-9962-AF28B38EE206}" dt="2023-02-08T00:32:21.604" v="1954"/>
          <ac:spMkLst>
            <pc:docMk/>
            <pc:sldMk cId="3230777782" sldId="854"/>
            <ac:spMk id="1047578" creationId="{8757AEDA-EB24-1975-5EA4-126BEB8CAF26}"/>
          </ac:spMkLst>
        </pc:spChg>
        <pc:grpChg chg="add del mod">
          <ac:chgData name="Nate Jones" userId="S::njones71@students.kennesaw.edu::87ef0a25-c510-4c76-8ec1-001ba2d44647" providerId="AD" clId="Web-{D9D19DF6-3278-457C-9962-AF28B38EE206}" dt="2023-02-08T00:24:42.140" v="1884"/>
          <ac:grpSpMkLst>
            <pc:docMk/>
            <pc:sldMk cId="3230777782" sldId="854"/>
            <ac:grpSpMk id="1047562" creationId="{B3B9CAE4-2606-D7EA-9A39-27925D0A3B4A}"/>
          </ac:grpSpMkLst>
        </pc:grpChg>
        <pc:grpChg chg="add mod">
          <ac:chgData name="Nate Jones" userId="S::njones71@students.kennesaw.edu::87ef0a25-c510-4c76-8ec1-001ba2d44647" providerId="AD" clId="Web-{D9D19DF6-3278-457C-9962-AF28B38EE206}" dt="2023-02-08T00:26:40.627" v="1909" actId="1076"/>
          <ac:grpSpMkLst>
            <pc:docMk/>
            <pc:sldMk cId="3230777782" sldId="854"/>
            <ac:grpSpMk id="1047566" creationId="{9AA2C3FA-ED5E-C7A7-48F7-96B0E11DA716}"/>
          </ac:grpSpMkLst>
        </pc:grpChg>
        <pc:grpChg chg="add mod">
          <ac:chgData name="Nate Jones" userId="S::njones71@students.kennesaw.edu::87ef0a25-c510-4c76-8ec1-001ba2d44647" providerId="AD" clId="Web-{D9D19DF6-3278-457C-9962-AF28B38EE206}" dt="2023-02-08T00:29:18.459" v="1936" actId="1076"/>
          <ac:grpSpMkLst>
            <pc:docMk/>
            <pc:sldMk cId="3230777782" sldId="854"/>
            <ac:grpSpMk id="1047569" creationId="{6FE72C3D-40B0-D0A2-A745-CD7566D31AD9}"/>
          </ac:grpSpMkLst>
        </pc:grpChg>
        <pc:grpChg chg="add">
          <ac:chgData name="Nate Jones" userId="S::njones71@students.kennesaw.edu::87ef0a25-c510-4c76-8ec1-001ba2d44647" providerId="AD" clId="Web-{D9D19DF6-3278-457C-9962-AF28B38EE206}" dt="2023-02-08T00:34:11.247" v="1968"/>
          <ac:grpSpMkLst>
            <pc:docMk/>
            <pc:sldMk cId="3230777782" sldId="854"/>
            <ac:grpSpMk id="1047579" creationId="{1FE6A0B0-5F71-85A5-DCC6-F4633EF2FCBF}"/>
          </ac:grpSpMkLst>
        </pc:grpChg>
        <pc:grpChg chg="add">
          <ac:chgData name="Nate Jones" userId="S::njones71@students.kennesaw.edu::87ef0a25-c510-4c76-8ec1-001ba2d44647" providerId="AD" clId="Web-{D9D19DF6-3278-457C-9962-AF28B38EE206}" dt="2023-02-08T00:35:19.718" v="1975"/>
          <ac:grpSpMkLst>
            <pc:docMk/>
            <pc:sldMk cId="3230777782" sldId="854"/>
            <ac:grpSpMk id="1047580" creationId="{56D61C43-39E1-FE54-41EC-EEDD8BB06978}"/>
          </ac:grpSpMkLst>
        </pc:grpChg>
        <pc:grpChg chg="add">
          <ac:chgData name="Nate Jones" userId="S::njones71@students.kennesaw.edu::87ef0a25-c510-4c76-8ec1-001ba2d44647" providerId="AD" clId="Web-{D9D19DF6-3278-457C-9962-AF28B38EE206}" dt="2023-02-08T00:36:32.626" v="1980"/>
          <ac:grpSpMkLst>
            <pc:docMk/>
            <pc:sldMk cId="3230777782" sldId="854"/>
            <ac:grpSpMk id="1047583" creationId="{482C70F3-825E-01A1-3F42-E19E7219C90E}"/>
          </ac:grpSpMkLst>
        </pc:grpChg>
        <pc:cxnChg chg="mod">
          <ac:chgData name="Nate Jones" userId="S::njones71@students.kennesaw.edu::87ef0a25-c510-4c76-8ec1-001ba2d44647" providerId="AD" clId="Web-{D9D19DF6-3278-457C-9962-AF28B38EE206}" dt="2023-02-08T00:26:23.924" v="1908" actId="14100"/>
          <ac:cxnSpMkLst>
            <pc:docMk/>
            <pc:sldMk cId="3230777782" sldId="854"/>
            <ac:cxnSpMk id="6" creationId="{15D3999A-3937-417A-BA52-14F96561638B}"/>
          </ac:cxnSpMkLst>
        </pc:cxnChg>
        <pc:cxnChg chg="del mod">
          <ac:chgData name="Nate Jones" userId="S::njones71@students.kennesaw.edu::87ef0a25-c510-4c76-8ec1-001ba2d44647" providerId="AD" clId="Web-{D9D19DF6-3278-457C-9962-AF28B38EE206}" dt="2023-02-08T00:16:17.253" v="1779"/>
          <ac:cxnSpMkLst>
            <pc:docMk/>
            <pc:sldMk cId="3230777782" sldId="854"/>
            <ac:cxnSpMk id="7" creationId="{393DA73F-06CC-8943-5329-EAD539D0EF6E}"/>
          </ac:cxnSpMkLst>
        </pc:cxnChg>
        <pc:cxnChg chg="del mod">
          <ac:chgData name="Nate Jones" userId="S::njones71@students.kennesaw.edu::87ef0a25-c510-4c76-8ec1-001ba2d44647" providerId="AD" clId="Web-{D9D19DF6-3278-457C-9962-AF28B38EE206}" dt="2023-02-08T00:14:43.375" v="1737"/>
          <ac:cxnSpMkLst>
            <pc:docMk/>
            <pc:sldMk cId="3230777782" sldId="854"/>
            <ac:cxnSpMk id="8" creationId="{342F8111-711C-0BD9-97EE-64BCF5617B2F}"/>
          </ac:cxnSpMkLst>
        </pc:cxnChg>
        <pc:cxnChg chg="del mod">
          <ac:chgData name="Nate Jones" userId="S::njones71@students.kennesaw.edu::87ef0a25-c510-4c76-8ec1-001ba2d44647" providerId="AD" clId="Web-{D9D19DF6-3278-457C-9962-AF28B38EE206}" dt="2023-02-08T00:14:43.375" v="1736"/>
          <ac:cxnSpMkLst>
            <pc:docMk/>
            <pc:sldMk cId="3230777782" sldId="854"/>
            <ac:cxnSpMk id="9" creationId="{F9FE32B5-9BA9-4135-2ABE-59F6FFF0C60A}"/>
          </ac:cxnSpMkLst>
        </pc:cxnChg>
        <pc:cxnChg chg="del mod">
          <ac:chgData name="Nate Jones" userId="S::njones71@students.kennesaw.edu::87ef0a25-c510-4c76-8ec1-001ba2d44647" providerId="AD" clId="Web-{D9D19DF6-3278-457C-9962-AF28B38EE206}" dt="2023-02-08T00:14:43.375" v="1735"/>
          <ac:cxnSpMkLst>
            <pc:docMk/>
            <pc:sldMk cId="3230777782" sldId="854"/>
            <ac:cxnSpMk id="10" creationId="{7528DBEC-C199-8869-E86E-1694BB4312A6}"/>
          </ac:cxnSpMkLst>
        </pc:cxnChg>
        <pc:cxnChg chg="del mod">
          <ac:chgData name="Nate Jones" userId="S::njones71@students.kennesaw.edu::87ef0a25-c510-4c76-8ec1-001ba2d44647" providerId="AD" clId="Web-{D9D19DF6-3278-457C-9962-AF28B38EE206}" dt="2023-02-08T00:14:43.375" v="1734"/>
          <ac:cxnSpMkLst>
            <pc:docMk/>
            <pc:sldMk cId="3230777782" sldId="854"/>
            <ac:cxnSpMk id="11" creationId="{1CF5EB7F-9C8E-A346-B2B8-72897B90F57A}"/>
          </ac:cxnSpMkLst>
        </pc:cxnChg>
        <pc:cxnChg chg="del mod">
          <ac:chgData name="Nate Jones" userId="S::njones71@students.kennesaw.edu::87ef0a25-c510-4c76-8ec1-001ba2d44647" providerId="AD" clId="Web-{D9D19DF6-3278-457C-9962-AF28B38EE206}" dt="2023-02-08T00:14:43.375" v="1733"/>
          <ac:cxnSpMkLst>
            <pc:docMk/>
            <pc:sldMk cId="3230777782" sldId="854"/>
            <ac:cxnSpMk id="12" creationId="{75E235EA-F441-1E4E-5929-8A38F0E9E724}"/>
          </ac:cxnSpMkLst>
        </pc:cxnChg>
        <pc:cxnChg chg="del mod">
          <ac:chgData name="Nate Jones" userId="S::njones71@students.kennesaw.edu::87ef0a25-c510-4c76-8ec1-001ba2d44647" providerId="AD" clId="Web-{D9D19DF6-3278-457C-9962-AF28B38EE206}" dt="2023-02-08T00:14:43.375" v="1732"/>
          <ac:cxnSpMkLst>
            <pc:docMk/>
            <pc:sldMk cId="3230777782" sldId="854"/>
            <ac:cxnSpMk id="13" creationId="{8F59C179-8E94-A0B5-C47B-B593D9B13E40}"/>
          </ac:cxnSpMkLst>
        </pc:cxnChg>
        <pc:cxnChg chg="del mod">
          <ac:chgData name="Nate Jones" userId="S::njones71@students.kennesaw.edu::87ef0a25-c510-4c76-8ec1-001ba2d44647" providerId="AD" clId="Web-{D9D19DF6-3278-457C-9962-AF28B38EE206}" dt="2023-02-08T00:14:43.375" v="1731"/>
          <ac:cxnSpMkLst>
            <pc:docMk/>
            <pc:sldMk cId="3230777782" sldId="854"/>
            <ac:cxnSpMk id="14" creationId="{4112284F-A4B4-FFCA-20F2-EF5D2F7463EE}"/>
          </ac:cxnSpMkLst>
        </pc:cxnChg>
        <pc:cxnChg chg="del mod">
          <ac:chgData name="Nate Jones" userId="S::njones71@students.kennesaw.edu::87ef0a25-c510-4c76-8ec1-001ba2d44647" providerId="AD" clId="Web-{D9D19DF6-3278-457C-9962-AF28B38EE206}" dt="2023-02-08T00:14:43.375" v="1730"/>
          <ac:cxnSpMkLst>
            <pc:docMk/>
            <pc:sldMk cId="3230777782" sldId="854"/>
            <ac:cxnSpMk id="15" creationId="{7854B5DE-AB7F-9898-42CF-7AF5893F3802}"/>
          </ac:cxnSpMkLst>
        </pc:cxnChg>
        <pc:cxnChg chg="del mod">
          <ac:chgData name="Nate Jones" userId="S::njones71@students.kennesaw.edu::87ef0a25-c510-4c76-8ec1-001ba2d44647" providerId="AD" clId="Web-{D9D19DF6-3278-457C-9962-AF28B38EE206}" dt="2023-02-08T00:14:43.375" v="1729"/>
          <ac:cxnSpMkLst>
            <pc:docMk/>
            <pc:sldMk cId="3230777782" sldId="854"/>
            <ac:cxnSpMk id="16" creationId="{CEBFF4D5-F08B-59A7-C16F-C1DE31B25B4E}"/>
          </ac:cxnSpMkLst>
        </pc:cxnChg>
        <pc:cxnChg chg="del mod">
          <ac:chgData name="Nate Jones" userId="S::njones71@students.kennesaw.edu::87ef0a25-c510-4c76-8ec1-001ba2d44647" providerId="AD" clId="Web-{D9D19DF6-3278-457C-9962-AF28B38EE206}" dt="2023-02-08T00:14:43.375" v="1728"/>
          <ac:cxnSpMkLst>
            <pc:docMk/>
            <pc:sldMk cId="3230777782" sldId="854"/>
            <ac:cxnSpMk id="26" creationId="{561EFA51-9363-01B8-1752-D4AFAB946B35}"/>
          </ac:cxnSpMkLst>
        </pc:cxnChg>
        <pc:cxnChg chg="del mod">
          <ac:chgData name="Nate Jones" userId="S::njones71@students.kennesaw.edu::87ef0a25-c510-4c76-8ec1-001ba2d44647" providerId="AD" clId="Web-{D9D19DF6-3278-457C-9962-AF28B38EE206}" dt="2023-02-08T00:14:43.375" v="1727"/>
          <ac:cxnSpMkLst>
            <pc:docMk/>
            <pc:sldMk cId="3230777782" sldId="854"/>
            <ac:cxnSpMk id="27" creationId="{526CE72E-3FFA-BEF9-0E37-7309491B460D}"/>
          </ac:cxnSpMkLst>
        </pc:cxnChg>
        <pc:cxnChg chg="del mod">
          <ac:chgData name="Nate Jones" userId="S::njones71@students.kennesaw.edu::87ef0a25-c510-4c76-8ec1-001ba2d44647" providerId="AD" clId="Web-{D9D19DF6-3278-457C-9962-AF28B38EE206}" dt="2023-02-08T00:14:43.375" v="1726"/>
          <ac:cxnSpMkLst>
            <pc:docMk/>
            <pc:sldMk cId="3230777782" sldId="854"/>
            <ac:cxnSpMk id="28" creationId="{F25E56CE-732F-20A0-F511-7FF59EBF93CE}"/>
          </ac:cxnSpMkLst>
        </pc:cxnChg>
        <pc:cxnChg chg="del mod">
          <ac:chgData name="Nate Jones" userId="S::njones71@students.kennesaw.edu::87ef0a25-c510-4c76-8ec1-001ba2d44647" providerId="AD" clId="Web-{D9D19DF6-3278-457C-9962-AF28B38EE206}" dt="2023-02-08T00:14:43.375" v="1725"/>
          <ac:cxnSpMkLst>
            <pc:docMk/>
            <pc:sldMk cId="3230777782" sldId="854"/>
            <ac:cxnSpMk id="29" creationId="{01D88838-3A16-E1B3-23AB-D56FB035F695}"/>
          </ac:cxnSpMkLst>
        </pc:cxnChg>
        <pc:cxnChg chg="del mod">
          <ac:chgData name="Nate Jones" userId="S::njones71@students.kennesaw.edu::87ef0a25-c510-4c76-8ec1-001ba2d44647" providerId="AD" clId="Web-{D9D19DF6-3278-457C-9962-AF28B38EE206}" dt="2023-02-08T00:14:43.375" v="1724"/>
          <ac:cxnSpMkLst>
            <pc:docMk/>
            <pc:sldMk cId="3230777782" sldId="854"/>
            <ac:cxnSpMk id="30" creationId="{9357C241-5DC1-3E14-8B9D-8257226EEF90}"/>
          </ac:cxnSpMkLst>
        </pc:cxnChg>
        <pc:cxnChg chg="del mod">
          <ac:chgData name="Nate Jones" userId="S::njones71@students.kennesaw.edu::87ef0a25-c510-4c76-8ec1-001ba2d44647" providerId="AD" clId="Web-{D9D19DF6-3278-457C-9962-AF28B38EE206}" dt="2023-02-08T00:14:43.375" v="1723"/>
          <ac:cxnSpMkLst>
            <pc:docMk/>
            <pc:sldMk cId="3230777782" sldId="854"/>
            <ac:cxnSpMk id="31" creationId="{6F2D04B4-0ADB-DE5F-0150-F29078E38CD7}"/>
          </ac:cxnSpMkLst>
        </pc:cxnChg>
        <pc:cxnChg chg="del mod">
          <ac:chgData name="Nate Jones" userId="S::njones71@students.kennesaw.edu::87ef0a25-c510-4c76-8ec1-001ba2d44647" providerId="AD" clId="Web-{D9D19DF6-3278-457C-9962-AF28B38EE206}" dt="2023-02-08T00:14:43.375" v="1722"/>
          <ac:cxnSpMkLst>
            <pc:docMk/>
            <pc:sldMk cId="3230777782" sldId="854"/>
            <ac:cxnSpMk id="32" creationId="{88290524-DF8D-373A-4B22-708125CFC988}"/>
          </ac:cxnSpMkLst>
        </pc:cxnChg>
        <pc:cxnChg chg="del mod">
          <ac:chgData name="Nate Jones" userId="S::njones71@students.kennesaw.edu::87ef0a25-c510-4c76-8ec1-001ba2d44647" providerId="AD" clId="Web-{D9D19DF6-3278-457C-9962-AF28B38EE206}" dt="2023-02-08T00:14:43.375" v="1721"/>
          <ac:cxnSpMkLst>
            <pc:docMk/>
            <pc:sldMk cId="3230777782" sldId="854"/>
            <ac:cxnSpMk id="33" creationId="{E11B45E3-309E-527C-10DF-E81C6E10F5F6}"/>
          </ac:cxnSpMkLst>
        </pc:cxnChg>
        <pc:cxnChg chg="del mod">
          <ac:chgData name="Nate Jones" userId="S::njones71@students.kennesaw.edu::87ef0a25-c510-4c76-8ec1-001ba2d44647" providerId="AD" clId="Web-{D9D19DF6-3278-457C-9962-AF28B38EE206}" dt="2023-02-08T00:14:43.375" v="1720"/>
          <ac:cxnSpMkLst>
            <pc:docMk/>
            <pc:sldMk cId="3230777782" sldId="854"/>
            <ac:cxnSpMk id="34" creationId="{0279DD85-D1CF-A190-CE55-B089983F1D8A}"/>
          </ac:cxnSpMkLst>
        </pc:cxnChg>
        <pc:cxnChg chg="del mod">
          <ac:chgData name="Nate Jones" userId="S::njones71@students.kennesaw.edu::87ef0a25-c510-4c76-8ec1-001ba2d44647" providerId="AD" clId="Web-{D9D19DF6-3278-457C-9962-AF28B38EE206}" dt="2023-02-08T00:14:43.375" v="1719"/>
          <ac:cxnSpMkLst>
            <pc:docMk/>
            <pc:sldMk cId="3230777782" sldId="854"/>
            <ac:cxnSpMk id="35" creationId="{71B7B7AE-89CD-9667-B362-E7BDA8102C21}"/>
          </ac:cxnSpMkLst>
        </pc:cxnChg>
        <pc:cxnChg chg="del mod">
          <ac:chgData name="Nate Jones" userId="S::njones71@students.kennesaw.edu::87ef0a25-c510-4c76-8ec1-001ba2d44647" providerId="AD" clId="Web-{D9D19DF6-3278-457C-9962-AF28B38EE206}" dt="2023-02-08T00:14:43.375" v="1718"/>
          <ac:cxnSpMkLst>
            <pc:docMk/>
            <pc:sldMk cId="3230777782" sldId="854"/>
            <ac:cxnSpMk id="36" creationId="{9412C5FD-C4B9-2CF7-063A-315F505E56FD}"/>
          </ac:cxnSpMkLst>
        </pc:cxnChg>
        <pc:cxnChg chg="del mod">
          <ac:chgData name="Nate Jones" userId="S::njones71@students.kennesaw.edu::87ef0a25-c510-4c76-8ec1-001ba2d44647" providerId="AD" clId="Web-{D9D19DF6-3278-457C-9962-AF28B38EE206}" dt="2023-02-08T00:14:43.375" v="1717"/>
          <ac:cxnSpMkLst>
            <pc:docMk/>
            <pc:sldMk cId="3230777782" sldId="854"/>
            <ac:cxnSpMk id="37" creationId="{29D35925-0DFC-6447-0249-F593A9A5CC19}"/>
          </ac:cxnSpMkLst>
        </pc:cxnChg>
        <pc:cxnChg chg="del mod">
          <ac:chgData name="Nate Jones" userId="S::njones71@students.kennesaw.edu::87ef0a25-c510-4c76-8ec1-001ba2d44647" providerId="AD" clId="Web-{D9D19DF6-3278-457C-9962-AF28B38EE206}" dt="2023-02-08T00:14:43.375" v="1716"/>
          <ac:cxnSpMkLst>
            <pc:docMk/>
            <pc:sldMk cId="3230777782" sldId="854"/>
            <ac:cxnSpMk id="38" creationId="{0475804E-583C-6A5E-07BB-B93A9230F3EB}"/>
          </ac:cxnSpMkLst>
        </pc:cxnChg>
        <pc:cxnChg chg="del mod">
          <ac:chgData name="Nate Jones" userId="S::njones71@students.kennesaw.edu::87ef0a25-c510-4c76-8ec1-001ba2d44647" providerId="AD" clId="Web-{D9D19DF6-3278-457C-9962-AF28B38EE206}" dt="2023-02-08T00:14:43.375" v="1715"/>
          <ac:cxnSpMkLst>
            <pc:docMk/>
            <pc:sldMk cId="3230777782" sldId="854"/>
            <ac:cxnSpMk id="39" creationId="{B376F5A5-CCCE-D79C-B6AE-CD2EE9C36894}"/>
          </ac:cxnSpMkLst>
        </pc:cxnChg>
        <pc:cxnChg chg="del mod">
          <ac:chgData name="Nate Jones" userId="S::njones71@students.kennesaw.edu::87ef0a25-c510-4c76-8ec1-001ba2d44647" providerId="AD" clId="Web-{D9D19DF6-3278-457C-9962-AF28B38EE206}" dt="2023-02-08T00:14:43.375" v="1714"/>
          <ac:cxnSpMkLst>
            <pc:docMk/>
            <pc:sldMk cId="3230777782" sldId="854"/>
            <ac:cxnSpMk id="40" creationId="{12A20CDA-00F5-7F21-5BCB-2DB164DFF73A}"/>
          </ac:cxnSpMkLst>
        </pc:cxnChg>
        <pc:cxnChg chg="add mod">
          <ac:chgData name="Nate Jones" userId="S::njones71@students.kennesaw.edu::87ef0a25-c510-4c76-8ec1-001ba2d44647" providerId="AD" clId="Web-{D9D19DF6-3278-457C-9962-AF28B38EE206}" dt="2023-02-08T00:26:17.611" v="1907" actId="14100"/>
          <ac:cxnSpMkLst>
            <pc:docMk/>
            <pc:sldMk cId="3230777782" sldId="854"/>
            <ac:cxnSpMk id="1047554" creationId="{2EEEF3E7-DF0E-82E7-893C-21368E7322B7}"/>
          </ac:cxnSpMkLst>
        </pc:cxnChg>
        <pc:cxnChg chg="add del mod">
          <ac:chgData name="Nate Jones" userId="S::njones71@students.kennesaw.edu::87ef0a25-c510-4c76-8ec1-001ba2d44647" providerId="AD" clId="Web-{D9D19DF6-3278-457C-9962-AF28B38EE206}" dt="2023-02-07T22:23:48.396" v="739"/>
          <ac:cxnSpMkLst>
            <pc:docMk/>
            <pc:sldMk cId="3230777782" sldId="854"/>
            <ac:cxnSpMk id="1047554" creationId="{66DA7C29-A720-EEAD-D685-31C305626D6C}"/>
          </ac:cxnSpMkLst>
        </pc:cxnChg>
        <pc:cxnChg chg="add mod topLvl">
          <ac:chgData name="Nate Jones" userId="S::njones71@students.kennesaw.edu::87ef0a25-c510-4c76-8ec1-001ba2d44647" providerId="AD" clId="Web-{D9D19DF6-3278-457C-9962-AF28B38EE206}" dt="2023-02-08T00:29:21.240" v="1937" actId="1076"/>
          <ac:cxnSpMkLst>
            <pc:docMk/>
            <pc:sldMk cId="3230777782" sldId="854"/>
            <ac:cxnSpMk id="1047555" creationId="{912B3607-8656-7493-9829-149D1EC27A28}"/>
          </ac:cxnSpMkLst>
        </pc:cxnChg>
        <pc:cxnChg chg="add del mod">
          <ac:chgData name="Nate Jones" userId="S::njones71@students.kennesaw.edu::87ef0a25-c510-4c76-8ec1-001ba2d44647" providerId="AD" clId="Web-{D9D19DF6-3278-457C-9962-AF28B38EE206}" dt="2023-02-08T00:12:45.966" v="1707"/>
          <ac:cxnSpMkLst>
            <pc:docMk/>
            <pc:sldMk cId="3230777782" sldId="854"/>
            <ac:cxnSpMk id="1047556" creationId="{4FA32447-BCFA-F950-9942-382192F9D493}"/>
          </ac:cxnSpMkLst>
        </pc:cxnChg>
        <pc:cxnChg chg="add del mod">
          <ac:chgData name="Nate Jones" userId="S::njones71@students.kennesaw.edu::87ef0a25-c510-4c76-8ec1-001ba2d44647" providerId="AD" clId="Web-{D9D19DF6-3278-457C-9962-AF28B38EE206}" dt="2023-02-08T00:12:46.826" v="1708"/>
          <ac:cxnSpMkLst>
            <pc:docMk/>
            <pc:sldMk cId="3230777782" sldId="854"/>
            <ac:cxnSpMk id="1047557" creationId="{3242FE3C-B7D7-0C38-1665-1DD9F4003C16}"/>
          </ac:cxnSpMkLst>
        </pc:cxnChg>
        <pc:cxnChg chg="add del mod">
          <ac:chgData name="Nate Jones" userId="S::njones71@students.kennesaw.edu::87ef0a25-c510-4c76-8ec1-001ba2d44647" providerId="AD" clId="Web-{D9D19DF6-3278-457C-9962-AF28B38EE206}" dt="2023-02-08T00:12:47.654" v="1709"/>
          <ac:cxnSpMkLst>
            <pc:docMk/>
            <pc:sldMk cId="3230777782" sldId="854"/>
            <ac:cxnSpMk id="1047558" creationId="{F7E8CA56-FE5F-4E0A-81BE-C7DFDCE5C1D0}"/>
          </ac:cxnSpMkLst>
        </pc:cxnChg>
        <pc:cxnChg chg="add del mod">
          <ac:chgData name="Nate Jones" userId="S::njones71@students.kennesaw.edu::87ef0a25-c510-4c76-8ec1-001ba2d44647" providerId="AD" clId="Web-{D9D19DF6-3278-457C-9962-AF28B38EE206}" dt="2023-02-08T00:16:24.565" v="1781"/>
          <ac:cxnSpMkLst>
            <pc:docMk/>
            <pc:sldMk cId="3230777782" sldId="854"/>
            <ac:cxnSpMk id="1047559" creationId="{4EB8D5A1-12D5-37FD-74C9-5DF99B8D0DE7}"/>
          </ac:cxnSpMkLst>
        </pc:cxnChg>
        <pc:cxnChg chg="add mod topLvl">
          <ac:chgData name="Nate Jones" userId="S::njones71@students.kennesaw.edu::87ef0a25-c510-4c76-8ec1-001ba2d44647" providerId="AD" clId="Web-{D9D19DF6-3278-457C-9962-AF28B38EE206}" dt="2023-02-08T00:28:58.646" v="1933" actId="14100"/>
          <ac:cxnSpMkLst>
            <pc:docMk/>
            <pc:sldMk cId="3230777782" sldId="854"/>
            <ac:cxnSpMk id="1047561" creationId="{DAFBF42F-56BE-14EA-4F65-123747EEAD39}"/>
          </ac:cxnSpMkLst>
        </pc:cxnChg>
        <pc:cxnChg chg="add mod ord">
          <ac:chgData name="Nate Jones" userId="S::njones71@students.kennesaw.edu::87ef0a25-c510-4c76-8ec1-001ba2d44647" providerId="AD" clId="Web-{D9D19DF6-3278-457C-9962-AF28B38EE206}" dt="2023-02-08T00:25:13.406" v="1887" actId="1076"/>
          <ac:cxnSpMkLst>
            <pc:docMk/>
            <pc:sldMk cId="3230777782" sldId="854"/>
            <ac:cxnSpMk id="1047565" creationId="{F008E4A6-8068-C803-1CBC-ADB3766E03A5}"/>
          </ac:cxnSpMkLst>
        </pc:cxnChg>
        <pc:cxnChg chg="add del mod">
          <ac:chgData name="Nate Jones" userId="S::njones71@students.kennesaw.edu::87ef0a25-c510-4c76-8ec1-001ba2d44647" providerId="AD" clId="Web-{D9D19DF6-3278-457C-9962-AF28B38EE206}" dt="2023-02-08T00:29:05.709" v="1935"/>
          <ac:cxnSpMkLst>
            <pc:docMk/>
            <pc:sldMk cId="3230777782" sldId="854"/>
            <ac:cxnSpMk id="1047570" creationId="{A9B2295C-38A1-4420-A6FE-A0B7E9489A98}"/>
          </ac:cxnSpMkLst>
        </pc:cxnChg>
        <pc:cxnChg chg="add del mod">
          <ac:chgData name="Nate Jones" userId="S::njones71@students.kennesaw.edu::87ef0a25-c510-4c76-8ec1-001ba2d44647" providerId="AD" clId="Web-{D9D19DF6-3278-457C-9962-AF28B38EE206}" dt="2023-02-08T00:31:03.305" v="1945"/>
          <ac:cxnSpMkLst>
            <pc:docMk/>
            <pc:sldMk cId="3230777782" sldId="854"/>
            <ac:cxnSpMk id="1047572" creationId="{3F4E3783-EA6B-425E-925C-C820087867C5}"/>
          </ac:cxnSpMkLst>
        </pc:cxnChg>
        <pc:cxnChg chg="add del mod">
          <ac:chgData name="Nate Jones" userId="S::njones71@students.kennesaw.edu::87ef0a25-c510-4c76-8ec1-001ba2d44647" providerId="AD" clId="Web-{D9D19DF6-3278-457C-9962-AF28B38EE206}" dt="2023-02-08T00:35:04.889" v="1974" actId="1076"/>
          <ac:cxnSpMkLst>
            <pc:docMk/>
            <pc:sldMk cId="3230777782" sldId="854"/>
            <ac:cxnSpMk id="1047574" creationId="{398F625E-4FFA-3DF6-B915-0F3E6566B540}"/>
          </ac:cxnSpMkLst>
        </pc:cxnChg>
        <pc:cxnChg chg="add del">
          <ac:chgData name="Nate Jones" userId="S::njones71@students.kennesaw.edu::87ef0a25-c510-4c76-8ec1-001ba2d44647" providerId="AD" clId="Web-{D9D19DF6-3278-457C-9962-AF28B38EE206}" dt="2023-02-08T00:32:58.308" v="1955"/>
          <ac:cxnSpMkLst>
            <pc:docMk/>
            <pc:sldMk cId="3230777782" sldId="854"/>
            <ac:cxnSpMk id="1047576" creationId="{D68C32AE-BDC1-36E3-9E1E-CF29B0480FDB}"/>
          </ac:cxnSpMkLst>
        </pc:cxnChg>
        <pc:cxnChg chg="add mod">
          <ac:chgData name="Nate Jones" userId="S::njones71@students.kennesaw.edu::87ef0a25-c510-4c76-8ec1-001ba2d44647" providerId="AD" clId="Web-{D9D19DF6-3278-457C-9962-AF28B38EE206}" dt="2023-02-08T00:36:24.298" v="1979" actId="14100"/>
          <ac:cxnSpMkLst>
            <pc:docMk/>
            <pc:sldMk cId="3230777782" sldId="854"/>
            <ac:cxnSpMk id="1047582" creationId="{C2CC5FAF-0ED6-4788-455D-F1CCCCB1D4D3}"/>
          </ac:cxnSpMkLst>
        </pc:cxnChg>
      </pc:sldChg>
      <pc:sldChg chg="addSp delSp modSp ord">
        <pc:chgData name="Nate Jones" userId="S::njones71@students.kennesaw.edu::87ef0a25-c510-4c76-8ec1-001ba2d44647" providerId="AD" clId="Web-{D9D19DF6-3278-457C-9962-AF28B38EE206}" dt="2023-02-07T23:56:34.385" v="1689" actId="20577"/>
        <pc:sldMkLst>
          <pc:docMk/>
          <pc:sldMk cId="3494001881" sldId="856"/>
        </pc:sldMkLst>
        <pc:spChg chg="del">
          <ac:chgData name="Nate Jones" userId="S::njones71@students.kennesaw.edu::87ef0a25-c510-4c76-8ec1-001ba2d44647" providerId="AD" clId="Web-{D9D19DF6-3278-457C-9962-AF28B38EE206}" dt="2023-02-07T22:52:21.384" v="898"/>
          <ac:spMkLst>
            <pc:docMk/>
            <pc:sldMk cId="3494001881" sldId="856"/>
            <ac:spMk id="2" creationId="{24451889-FEE1-D352-D768-0B0A9984DF90}"/>
          </ac:spMkLst>
        </pc:spChg>
        <pc:spChg chg="mod">
          <ac:chgData name="Nate Jones" userId="S::njones71@students.kennesaw.edu::87ef0a25-c510-4c76-8ec1-001ba2d44647" providerId="AD" clId="Web-{D9D19DF6-3278-457C-9962-AF28B38EE206}" dt="2023-02-07T22:52:57.353" v="905" actId="20577"/>
          <ac:spMkLst>
            <pc:docMk/>
            <pc:sldMk cId="3494001881" sldId="856"/>
            <ac:spMk id="3" creationId="{2ADC8E61-5F4D-AE00-4D71-4D0B16845333}"/>
          </ac:spMkLst>
        </pc:spChg>
        <pc:spChg chg="add del mod">
          <ac:chgData name="Nate Jones" userId="S::njones71@students.kennesaw.edu::87ef0a25-c510-4c76-8ec1-001ba2d44647" providerId="AD" clId="Web-{D9D19DF6-3278-457C-9962-AF28B38EE206}" dt="2023-02-07T22:52:27.071" v="900"/>
          <ac:spMkLst>
            <pc:docMk/>
            <pc:sldMk cId="3494001881" sldId="856"/>
            <ac:spMk id="5" creationId="{9B92A149-FD89-C08F-89A0-7FF67D2D6AFD}"/>
          </ac:spMkLst>
        </pc:spChg>
        <pc:spChg chg="add del mod">
          <ac:chgData name="Nate Jones" userId="S::njones71@students.kennesaw.edu::87ef0a25-c510-4c76-8ec1-001ba2d44647" providerId="AD" clId="Web-{D9D19DF6-3278-457C-9962-AF28B38EE206}" dt="2023-02-07T23:56:34.385" v="1689" actId="20577"/>
          <ac:spMkLst>
            <pc:docMk/>
            <pc:sldMk cId="3494001881" sldId="856"/>
            <ac:spMk id="7" creationId="{39A38CEB-42B8-3CE5-048A-8E8BB99FC760}"/>
          </ac:spMkLst>
        </pc:spChg>
        <pc:spChg chg="add del mod">
          <ac:chgData name="Nate Jones" userId="S::njones71@students.kennesaw.edu::87ef0a25-c510-4c76-8ec1-001ba2d44647" providerId="AD" clId="Web-{D9D19DF6-3278-457C-9962-AF28B38EE206}" dt="2023-02-07T23:19:30.558" v="1000"/>
          <ac:spMkLst>
            <pc:docMk/>
            <pc:sldMk cId="3494001881" sldId="856"/>
            <ac:spMk id="9" creationId="{9359C078-C31C-ABDD-C5A2-A90FB1510D69}"/>
          </ac:spMkLst>
        </pc:spChg>
        <pc:spChg chg="add mod">
          <ac:chgData name="Nate Jones" userId="S::njones71@students.kennesaw.edu::87ef0a25-c510-4c76-8ec1-001ba2d44647" providerId="AD" clId="Web-{D9D19DF6-3278-457C-9962-AF28B38EE206}" dt="2023-02-07T23:29:24.304" v="1342" actId="1076"/>
          <ac:spMkLst>
            <pc:docMk/>
            <pc:sldMk cId="3494001881" sldId="856"/>
            <ac:spMk id="10" creationId="{9BED0143-C381-8774-1D06-A1D0ED17333D}"/>
          </ac:spMkLst>
        </pc:spChg>
        <pc:spChg chg="add del mod">
          <ac:chgData name="Nate Jones" userId="S::njones71@students.kennesaw.edu::87ef0a25-c510-4c76-8ec1-001ba2d44647" providerId="AD" clId="Web-{D9D19DF6-3278-457C-9962-AF28B38EE206}" dt="2023-02-07T23:18:33.854" v="989"/>
          <ac:spMkLst>
            <pc:docMk/>
            <pc:sldMk cId="3494001881" sldId="856"/>
            <ac:spMk id="11" creationId="{46D67E65-ACA1-7C85-985A-8B72F99EBF34}"/>
          </ac:spMkLst>
        </pc:spChg>
        <pc:spChg chg="add mod">
          <ac:chgData name="Nate Jones" userId="S::njones71@students.kennesaw.edu::87ef0a25-c510-4c76-8ec1-001ba2d44647" providerId="AD" clId="Web-{D9D19DF6-3278-457C-9962-AF28B38EE206}" dt="2023-02-07T23:30:41.587" v="1361"/>
          <ac:spMkLst>
            <pc:docMk/>
            <pc:sldMk cId="3494001881" sldId="856"/>
            <ac:spMk id="12" creationId="{08F77A05-8258-173F-6F95-3E31CA1C09A7}"/>
          </ac:spMkLst>
        </pc:spChg>
        <pc:spChg chg="add mod">
          <ac:chgData name="Nate Jones" userId="S::njones71@students.kennesaw.edu::87ef0a25-c510-4c76-8ec1-001ba2d44647" providerId="AD" clId="Web-{D9D19DF6-3278-457C-9962-AF28B38EE206}" dt="2023-02-07T23:30:41.712" v="1362"/>
          <ac:spMkLst>
            <pc:docMk/>
            <pc:sldMk cId="3494001881" sldId="856"/>
            <ac:spMk id="13" creationId="{7B04DE62-B739-FFAC-8A6F-FA655A727494}"/>
          </ac:spMkLst>
        </pc:spChg>
        <pc:spChg chg="add mod">
          <ac:chgData name="Nate Jones" userId="S::njones71@students.kennesaw.edu::87ef0a25-c510-4c76-8ec1-001ba2d44647" providerId="AD" clId="Web-{D9D19DF6-3278-457C-9962-AF28B38EE206}" dt="2023-02-07T23:29:23.992" v="1329" actId="1076"/>
          <ac:spMkLst>
            <pc:docMk/>
            <pc:sldMk cId="3494001881" sldId="856"/>
            <ac:spMk id="14" creationId="{C31B63F0-6236-21DD-0F5A-F7210FE8A4B3}"/>
          </ac:spMkLst>
        </pc:spChg>
        <pc:spChg chg="add mod">
          <ac:chgData name="Nate Jones" userId="S::njones71@students.kennesaw.edu::87ef0a25-c510-4c76-8ec1-001ba2d44647" providerId="AD" clId="Web-{D9D19DF6-3278-457C-9962-AF28B38EE206}" dt="2023-02-07T23:30:41.837" v="1363"/>
          <ac:spMkLst>
            <pc:docMk/>
            <pc:sldMk cId="3494001881" sldId="856"/>
            <ac:spMk id="15" creationId="{9E3D5F81-3BFF-03DB-5A76-C6D777200EA8}"/>
          </ac:spMkLst>
        </pc:spChg>
        <pc:spChg chg="add mod">
          <ac:chgData name="Nate Jones" userId="S::njones71@students.kennesaw.edu::87ef0a25-c510-4c76-8ec1-001ba2d44647" providerId="AD" clId="Web-{D9D19DF6-3278-457C-9962-AF28B38EE206}" dt="2023-02-07T23:30:41.962" v="1364"/>
          <ac:spMkLst>
            <pc:docMk/>
            <pc:sldMk cId="3494001881" sldId="856"/>
            <ac:spMk id="16" creationId="{D2271761-DE26-3774-37A5-40B8D6D51BEE}"/>
          </ac:spMkLst>
        </pc:spChg>
        <pc:spChg chg="add mod">
          <ac:chgData name="Nate Jones" userId="S::njones71@students.kennesaw.edu::87ef0a25-c510-4c76-8ec1-001ba2d44647" providerId="AD" clId="Web-{D9D19DF6-3278-457C-9962-AF28B38EE206}" dt="2023-02-07T23:29:24.242" v="1339" actId="1076"/>
          <ac:spMkLst>
            <pc:docMk/>
            <pc:sldMk cId="3494001881" sldId="856"/>
            <ac:spMk id="17" creationId="{F2237A6E-DC0C-D626-9C26-0778FD9BD864}"/>
          </ac:spMkLst>
        </pc:spChg>
        <pc:spChg chg="add mod">
          <ac:chgData name="Nate Jones" userId="S::njones71@students.kennesaw.edu::87ef0a25-c510-4c76-8ec1-001ba2d44647" providerId="AD" clId="Web-{D9D19DF6-3278-457C-9962-AF28B38EE206}" dt="2023-02-07T23:30:42.087" v="1365"/>
          <ac:spMkLst>
            <pc:docMk/>
            <pc:sldMk cId="3494001881" sldId="856"/>
            <ac:spMk id="18" creationId="{61A8EC9C-2118-7A5A-8810-EA03D7374944}"/>
          </ac:spMkLst>
        </pc:spChg>
        <pc:spChg chg="add mod">
          <ac:chgData name="Nate Jones" userId="S::njones71@students.kennesaw.edu::87ef0a25-c510-4c76-8ec1-001ba2d44647" providerId="AD" clId="Web-{D9D19DF6-3278-457C-9962-AF28B38EE206}" dt="2023-02-07T23:29:24.007" v="1330" actId="1076"/>
          <ac:spMkLst>
            <pc:docMk/>
            <pc:sldMk cId="3494001881" sldId="856"/>
            <ac:spMk id="19" creationId="{8A6DC145-DD5A-040C-640F-C711CD04BB95}"/>
          </ac:spMkLst>
        </pc:spChg>
        <pc:spChg chg="add mod">
          <ac:chgData name="Nate Jones" userId="S::njones71@students.kennesaw.edu::87ef0a25-c510-4c76-8ec1-001ba2d44647" providerId="AD" clId="Web-{D9D19DF6-3278-457C-9962-AF28B38EE206}" dt="2023-02-07T23:30:42.212" v="1366"/>
          <ac:spMkLst>
            <pc:docMk/>
            <pc:sldMk cId="3494001881" sldId="856"/>
            <ac:spMk id="20" creationId="{FDA1A0E6-700C-FEF6-41D7-6F8EE1EA5CCC}"/>
          </ac:spMkLst>
        </pc:spChg>
        <pc:spChg chg="add mod">
          <ac:chgData name="Nate Jones" userId="S::njones71@students.kennesaw.edu::87ef0a25-c510-4c76-8ec1-001ba2d44647" providerId="AD" clId="Web-{D9D19DF6-3278-457C-9962-AF28B38EE206}" dt="2023-02-07T23:30:42.337" v="1367"/>
          <ac:spMkLst>
            <pc:docMk/>
            <pc:sldMk cId="3494001881" sldId="856"/>
            <ac:spMk id="21" creationId="{6EDF9682-A0A6-73A3-091E-CEFA007E3446}"/>
          </ac:spMkLst>
        </pc:spChg>
        <pc:spChg chg="add mod">
          <ac:chgData name="Nate Jones" userId="S::njones71@students.kennesaw.edu::87ef0a25-c510-4c76-8ec1-001ba2d44647" providerId="AD" clId="Web-{D9D19DF6-3278-457C-9962-AF28B38EE206}" dt="2023-02-07T23:30:42.446" v="1368"/>
          <ac:spMkLst>
            <pc:docMk/>
            <pc:sldMk cId="3494001881" sldId="856"/>
            <ac:spMk id="22" creationId="{FB50794A-98D7-69E4-8EBE-4606DE93F67E}"/>
          </ac:spMkLst>
        </pc:spChg>
        <pc:spChg chg="add mod">
          <ac:chgData name="Nate Jones" userId="S::njones71@students.kennesaw.edu::87ef0a25-c510-4c76-8ec1-001ba2d44647" providerId="AD" clId="Web-{D9D19DF6-3278-457C-9962-AF28B38EE206}" dt="2023-02-07T23:29:24.148" v="1336" actId="1076"/>
          <ac:spMkLst>
            <pc:docMk/>
            <pc:sldMk cId="3494001881" sldId="856"/>
            <ac:spMk id="23" creationId="{DE1B1D67-E876-ADFA-2156-5409D5A9302D}"/>
          </ac:spMkLst>
        </pc:spChg>
        <pc:spChg chg="add mod">
          <ac:chgData name="Nate Jones" userId="S::njones71@students.kennesaw.edu::87ef0a25-c510-4c76-8ec1-001ba2d44647" providerId="AD" clId="Web-{D9D19DF6-3278-457C-9962-AF28B38EE206}" dt="2023-02-07T23:29:24.023" v="1331" actId="1076"/>
          <ac:spMkLst>
            <pc:docMk/>
            <pc:sldMk cId="3494001881" sldId="856"/>
            <ac:spMk id="24" creationId="{C2048D53-CF9A-9EFD-F4E6-524B773C6A11}"/>
          </ac:spMkLst>
        </pc:spChg>
        <pc:spChg chg="add mod">
          <ac:chgData name="Nate Jones" userId="S::njones71@students.kennesaw.edu::87ef0a25-c510-4c76-8ec1-001ba2d44647" providerId="AD" clId="Web-{D9D19DF6-3278-457C-9962-AF28B38EE206}" dt="2023-02-07T23:30:42.556" v="1369"/>
          <ac:spMkLst>
            <pc:docMk/>
            <pc:sldMk cId="3494001881" sldId="856"/>
            <ac:spMk id="25" creationId="{CBA99E2A-A2F8-0CC8-9D7A-03053A5B083F}"/>
          </ac:spMkLst>
        </pc:spChg>
        <pc:spChg chg="add mod">
          <ac:chgData name="Nate Jones" userId="S::njones71@students.kennesaw.edu::87ef0a25-c510-4c76-8ec1-001ba2d44647" providerId="AD" clId="Web-{D9D19DF6-3278-457C-9962-AF28B38EE206}" dt="2023-02-07T23:30:42.665" v="1370"/>
          <ac:spMkLst>
            <pc:docMk/>
            <pc:sldMk cId="3494001881" sldId="856"/>
            <ac:spMk id="26" creationId="{B5D3BF02-9554-79F3-1B65-B0E0B4100315}"/>
          </ac:spMkLst>
        </pc:spChg>
        <pc:spChg chg="add mod">
          <ac:chgData name="Nate Jones" userId="S::njones71@students.kennesaw.edu::87ef0a25-c510-4c76-8ec1-001ba2d44647" providerId="AD" clId="Web-{D9D19DF6-3278-457C-9962-AF28B38EE206}" dt="2023-02-07T23:30:42.790" v="1371"/>
          <ac:spMkLst>
            <pc:docMk/>
            <pc:sldMk cId="3494001881" sldId="856"/>
            <ac:spMk id="27" creationId="{AB525BD1-C97B-E666-FF6D-CC7077E980CE}"/>
          </ac:spMkLst>
        </pc:spChg>
        <pc:spChg chg="add mod">
          <ac:chgData name="Nate Jones" userId="S::njones71@students.kennesaw.edu::87ef0a25-c510-4c76-8ec1-001ba2d44647" providerId="AD" clId="Web-{D9D19DF6-3278-457C-9962-AF28B38EE206}" dt="2023-02-07T23:30:42.900" v="1372"/>
          <ac:spMkLst>
            <pc:docMk/>
            <pc:sldMk cId="3494001881" sldId="856"/>
            <ac:spMk id="28" creationId="{4BA28E6A-BBA1-1F30-37FE-F2FD7484FC4B}"/>
          </ac:spMkLst>
        </pc:spChg>
        <pc:spChg chg="add mod">
          <ac:chgData name="Nate Jones" userId="S::njones71@students.kennesaw.edu::87ef0a25-c510-4c76-8ec1-001ba2d44647" providerId="AD" clId="Web-{D9D19DF6-3278-457C-9962-AF28B38EE206}" dt="2023-02-07T23:29:24.054" v="1332" actId="1076"/>
          <ac:spMkLst>
            <pc:docMk/>
            <pc:sldMk cId="3494001881" sldId="856"/>
            <ac:spMk id="29" creationId="{86AE702D-F273-331A-5D45-D6321142AB91}"/>
          </ac:spMkLst>
        </pc:spChg>
        <pc:spChg chg="add mod">
          <ac:chgData name="Nate Jones" userId="S::njones71@students.kennesaw.edu::87ef0a25-c510-4c76-8ec1-001ba2d44647" providerId="AD" clId="Web-{D9D19DF6-3278-457C-9962-AF28B38EE206}" dt="2023-02-07T23:28:34.631" v="1300"/>
          <ac:spMkLst>
            <pc:docMk/>
            <pc:sldMk cId="3494001881" sldId="856"/>
            <ac:spMk id="30" creationId="{1AA3A8B8-6A07-BE9E-B9D7-4E6B60305DA2}"/>
          </ac:spMkLst>
        </pc:spChg>
        <pc:spChg chg="add del mod">
          <ac:chgData name="Nate Jones" userId="S::njones71@students.kennesaw.edu::87ef0a25-c510-4c76-8ec1-001ba2d44647" providerId="AD" clId="Web-{D9D19DF6-3278-457C-9962-AF28B38EE206}" dt="2023-02-07T23:27:17.255" v="1166"/>
          <ac:spMkLst>
            <pc:docMk/>
            <pc:sldMk cId="3494001881" sldId="856"/>
            <ac:spMk id="31" creationId="{63F88F85-0234-6C16-5329-67192FE7B78D}"/>
          </ac:spMkLst>
        </pc:spChg>
        <pc:spChg chg="add mod">
          <ac:chgData name="Nate Jones" userId="S::njones71@students.kennesaw.edu::87ef0a25-c510-4c76-8ec1-001ba2d44647" providerId="AD" clId="Web-{D9D19DF6-3278-457C-9962-AF28B38EE206}" dt="2023-02-07T23:29:24.070" v="1333" actId="1076"/>
          <ac:spMkLst>
            <pc:docMk/>
            <pc:sldMk cId="3494001881" sldId="856"/>
            <ac:spMk id="32" creationId="{CD8EBE37-CB10-840E-0C6E-FC612061B35F}"/>
          </ac:spMkLst>
        </pc:spChg>
        <pc:spChg chg="add del mod">
          <ac:chgData name="Nate Jones" userId="S::njones71@students.kennesaw.edu::87ef0a25-c510-4c76-8ec1-001ba2d44647" providerId="AD" clId="Web-{D9D19DF6-3278-457C-9962-AF28B38EE206}" dt="2023-02-07T23:31:19.947" v="1378"/>
          <ac:spMkLst>
            <pc:docMk/>
            <pc:sldMk cId="3494001881" sldId="856"/>
            <ac:spMk id="34" creationId="{496948D5-BF78-F2BA-EFF1-EFEED67771A6}"/>
          </ac:spMkLst>
        </pc:spChg>
        <pc:spChg chg="add mod">
          <ac:chgData name="Nate Jones" userId="S::njones71@students.kennesaw.edu::87ef0a25-c510-4c76-8ec1-001ba2d44647" providerId="AD" clId="Web-{D9D19DF6-3278-457C-9962-AF28B38EE206}" dt="2023-02-07T23:46:48.138" v="1590" actId="1076"/>
          <ac:spMkLst>
            <pc:docMk/>
            <pc:sldMk cId="3494001881" sldId="856"/>
            <ac:spMk id="40" creationId="{ED6F55EC-FD65-F4E5-5E0E-354168C924EA}"/>
          </ac:spMkLst>
        </pc:spChg>
        <pc:spChg chg="add mod">
          <ac:chgData name="Nate Jones" userId="S::njones71@students.kennesaw.edu::87ef0a25-c510-4c76-8ec1-001ba2d44647" providerId="AD" clId="Web-{D9D19DF6-3278-457C-9962-AF28B38EE206}" dt="2023-02-07T23:46:27.387" v="1584" actId="1076"/>
          <ac:spMkLst>
            <pc:docMk/>
            <pc:sldMk cId="3494001881" sldId="856"/>
            <ac:spMk id="41" creationId="{F4D2D4C9-CFA7-ED2B-596A-DB257BECD52B}"/>
          </ac:spMkLst>
        </pc:spChg>
        <pc:spChg chg="add del mod">
          <ac:chgData name="Nate Jones" userId="S::njones71@students.kennesaw.edu::87ef0a25-c510-4c76-8ec1-001ba2d44647" providerId="AD" clId="Web-{D9D19DF6-3278-457C-9962-AF28B38EE206}" dt="2023-02-07T23:45:26.949" v="1570"/>
          <ac:spMkLst>
            <pc:docMk/>
            <pc:sldMk cId="3494001881" sldId="856"/>
            <ac:spMk id="42" creationId="{A42B7083-2119-F93D-F2F9-2BB8798847D2}"/>
          </ac:spMkLst>
        </pc:spChg>
        <pc:spChg chg="add del mod">
          <ac:chgData name="Nate Jones" userId="S::njones71@students.kennesaw.edu::87ef0a25-c510-4c76-8ec1-001ba2d44647" providerId="AD" clId="Web-{D9D19DF6-3278-457C-9962-AF28B38EE206}" dt="2023-02-07T23:45:28.230" v="1571"/>
          <ac:spMkLst>
            <pc:docMk/>
            <pc:sldMk cId="3494001881" sldId="856"/>
            <ac:spMk id="43" creationId="{D9230E15-8794-7D83-E6F6-A50E09934D3C}"/>
          </ac:spMkLst>
        </pc:spChg>
        <pc:spChg chg="add mod">
          <ac:chgData name="Nate Jones" userId="S::njones71@students.kennesaw.edu::87ef0a25-c510-4c76-8ec1-001ba2d44647" providerId="AD" clId="Web-{D9D19DF6-3278-457C-9962-AF28B38EE206}" dt="2023-02-07T23:46:38.184" v="1589" actId="1076"/>
          <ac:spMkLst>
            <pc:docMk/>
            <pc:sldMk cId="3494001881" sldId="856"/>
            <ac:spMk id="44" creationId="{EC21778D-6456-9A79-F2B5-CE416223C9BB}"/>
          </ac:spMkLst>
        </pc:spChg>
        <pc:spChg chg="add mod">
          <ac:chgData name="Nate Jones" userId="S::njones71@students.kennesaw.edu::87ef0a25-c510-4c76-8ec1-001ba2d44647" providerId="AD" clId="Web-{D9D19DF6-3278-457C-9962-AF28B38EE206}" dt="2023-02-07T23:46:27.434" v="1586" actId="1076"/>
          <ac:spMkLst>
            <pc:docMk/>
            <pc:sldMk cId="3494001881" sldId="856"/>
            <ac:spMk id="45" creationId="{D0C1CCEC-EB67-7D04-8D13-829DBDCAE3C9}"/>
          </ac:spMkLst>
        </pc:spChg>
        <pc:spChg chg="add mod">
          <ac:chgData name="Nate Jones" userId="S::njones71@students.kennesaw.edu::87ef0a25-c510-4c76-8ec1-001ba2d44647" providerId="AD" clId="Web-{D9D19DF6-3278-457C-9962-AF28B38EE206}" dt="2023-02-07T23:46:32.341" v="1588" actId="1076"/>
          <ac:spMkLst>
            <pc:docMk/>
            <pc:sldMk cId="3494001881" sldId="856"/>
            <ac:spMk id="46" creationId="{51B10D82-1EDE-0E6A-D1E3-D47527779A44}"/>
          </ac:spMkLst>
        </pc:spChg>
        <pc:spChg chg="add mod topLvl">
          <ac:chgData name="Nate Jones" userId="S::njones71@students.kennesaw.edu::87ef0a25-c510-4c76-8ec1-001ba2d44647" providerId="AD" clId="Web-{D9D19DF6-3278-457C-9962-AF28B38EE206}" dt="2023-02-07T23:51:41.956" v="1654"/>
          <ac:spMkLst>
            <pc:docMk/>
            <pc:sldMk cId="3494001881" sldId="856"/>
            <ac:spMk id="47" creationId="{C42AB2BB-3101-C4F6-9AFA-6342BE5FE1DE}"/>
          </ac:spMkLst>
        </pc:spChg>
        <pc:spChg chg="add del">
          <ac:chgData name="Nate Jones" userId="S::njones71@students.kennesaw.edu::87ef0a25-c510-4c76-8ec1-001ba2d44647" providerId="AD" clId="Web-{D9D19DF6-3278-457C-9962-AF28B38EE206}" dt="2023-02-07T23:48:21.765" v="1600"/>
          <ac:spMkLst>
            <pc:docMk/>
            <pc:sldMk cId="3494001881" sldId="856"/>
            <ac:spMk id="48" creationId="{FAFFDA51-9850-5256-09F1-2005B22B1FA3}"/>
          </ac:spMkLst>
        </pc:spChg>
        <pc:spChg chg="add mod topLvl">
          <ac:chgData name="Nate Jones" userId="S::njones71@students.kennesaw.edu::87ef0a25-c510-4c76-8ec1-001ba2d44647" providerId="AD" clId="Web-{D9D19DF6-3278-457C-9962-AF28B38EE206}" dt="2023-02-07T23:51:41.956" v="1654"/>
          <ac:spMkLst>
            <pc:docMk/>
            <pc:sldMk cId="3494001881" sldId="856"/>
            <ac:spMk id="49" creationId="{1A53570A-5D19-EA62-84C0-96EADFE0C1F8}"/>
          </ac:spMkLst>
        </pc:spChg>
        <pc:spChg chg="add mod">
          <ac:chgData name="Nate Jones" userId="S::njones71@students.kennesaw.edu::87ef0a25-c510-4c76-8ec1-001ba2d44647" providerId="AD" clId="Web-{D9D19DF6-3278-457C-9962-AF28B38EE206}" dt="2023-02-07T23:51:37.550" v="1653" actId="1076"/>
          <ac:spMkLst>
            <pc:docMk/>
            <pc:sldMk cId="3494001881" sldId="856"/>
            <ac:spMk id="52" creationId="{3153683E-3BA0-5FD8-D616-55F4BA65677A}"/>
          </ac:spMkLst>
        </pc:spChg>
        <pc:spChg chg="del">
          <ac:chgData name="Nate Jones" userId="S::njones71@students.kennesaw.edu::87ef0a25-c510-4c76-8ec1-001ba2d44647" providerId="AD" clId="Web-{D9D19DF6-3278-457C-9962-AF28B38EE206}" dt="2023-02-07T22:52:25.509" v="899"/>
          <ac:spMkLst>
            <pc:docMk/>
            <pc:sldMk cId="3494001881" sldId="856"/>
            <ac:spMk id="1047555" creationId="{00000000-0000-0000-0000-000000000000}"/>
          </ac:spMkLst>
        </pc:spChg>
        <pc:grpChg chg="add mod">
          <ac:chgData name="Nate Jones" userId="S::njones71@students.kennesaw.edu::87ef0a25-c510-4c76-8ec1-001ba2d44647" providerId="AD" clId="Web-{D9D19DF6-3278-457C-9962-AF28B38EE206}" dt="2023-02-07T23:35:00.467" v="1409" actId="1076"/>
          <ac:grpSpMkLst>
            <pc:docMk/>
            <pc:sldMk cId="3494001881" sldId="856"/>
            <ac:grpSpMk id="33" creationId="{68FE4548-8B22-A63B-53F1-0B179324C408}"/>
          </ac:grpSpMkLst>
        </pc:grpChg>
        <pc:grpChg chg="add del">
          <ac:chgData name="Nate Jones" userId="S::njones71@students.kennesaw.edu::87ef0a25-c510-4c76-8ec1-001ba2d44647" providerId="AD" clId="Web-{D9D19DF6-3278-457C-9962-AF28B38EE206}" dt="2023-02-07T23:51:41.956" v="1654"/>
          <ac:grpSpMkLst>
            <pc:docMk/>
            <pc:sldMk cId="3494001881" sldId="856"/>
            <ac:grpSpMk id="51" creationId="{4B129B57-F252-E1EA-C26B-0DD9EDD40C6B}"/>
          </ac:grpSpMkLst>
        </pc:grpChg>
        <pc:grpChg chg="add mod">
          <ac:chgData name="Nate Jones" userId="S::njones71@students.kennesaw.edu::87ef0a25-c510-4c76-8ec1-001ba2d44647" providerId="AD" clId="Web-{D9D19DF6-3278-457C-9962-AF28B38EE206}" dt="2023-02-07T23:51:54.253" v="1656" actId="1076"/>
          <ac:grpSpMkLst>
            <pc:docMk/>
            <pc:sldMk cId="3494001881" sldId="856"/>
            <ac:grpSpMk id="53" creationId="{A50285C3-9DB7-ED1F-9E56-76150EB042B4}"/>
          </ac:grpSpMkLst>
        </pc:grpChg>
        <pc:picChg chg="add del mod modCrop">
          <ac:chgData name="Nate Jones" userId="S::njones71@students.kennesaw.edu::87ef0a25-c510-4c76-8ec1-001ba2d44647" providerId="AD" clId="Web-{D9D19DF6-3278-457C-9962-AF28B38EE206}" dt="2023-02-07T23:21:33.013" v="1029"/>
          <ac:picMkLst>
            <pc:docMk/>
            <pc:sldMk cId="3494001881" sldId="856"/>
            <ac:picMk id="8" creationId="{F6D28152-F738-DD01-9E98-E1E2873EEE82}"/>
          </ac:picMkLst>
        </pc:picChg>
        <pc:cxnChg chg="add del mod">
          <ac:chgData name="Nate Jones" userId="S::njones71@students.kennesaw.edu::87ef0a25-c510-4c76-8ec1-001ba2d44647" providerId="AD" clId="Web-{D9D19DF6-3278-457C-9962-AF28B38EE206}" dt="2023-02-07T23:34:07.451" v="1405"/>
          <ac:cxnSpMkLst>
            <pc:docMk/>
            <pc:sldMk cId="3494001881" sldId="856"/>
            <ac:cxnSpMk id="35" creationId="{7D23DFDA-2FFB-5D5A-B16B-788BCB1C53CC}"/>
          </ac:cxnSpMkLst>
        </pc:cxnChg>
        <pc:cxnChg chg="add mod">
          <ac:chgData name="Nate Jones" userId="S::njones71@students.kennesaw.edu::87ef0a25-c510-4c76-8ec1-001ba2d44647" providerId="AD" clId="Web-{D9D19DF6-3278-457C-9962-AF28B38EE206}" dt="2023-02-07T23:36:12.625" v="1429" actId="1076"/>
          <ac:cxnSpMkLst>
            <pc:docMk/>
            <pc:sldMk cId="3494001881" sldId="856"/>
            <ac:cxnSpMk id="36" creationId="{FE371481-58A1-5B04-8C4A-7105052D05BC}"/>
          </ac:cxnSpMkLst>
        </pc:cxnChg>
        <pc:cxnChg chg="add mod">
          <ac:chgData name="Nate Jones" userId="S::njones71@students.kennesaw.edu::87ef0a25-c510-4c76-8ec1-001ba2d44647" providerId="AD" clId="Web-{D9D19DF6-3278-457C-9962-AF28B38EE206}" dt="2023-02-07T23:36:12.656" v="1430" actId="1076"/>
          <ac:cxnSpMkLst>
            <pc:docMk/>
            <pc:sldMk cId="3494001881" sldId="856"/>
            <ac:cxnSpMk id="37" creationId="{83280D5F-ABCB-A7F5-BCAF-036885115023}"/>
          </ac:cxnSpMkLst>
        </pc:cxnChg>
        <pc:cxnChg chg="add mod">
          <ac:chgData name="Nate Jones" userId="S::njones71@students.kennesaw.edu::87ef0a25-c510-4c76-8ec1-001ba2d44647" providerId="AD" clId="Web-{D9D19DF6-3278-457C-9962-AF28B38EE206}" dt="2023-02-07T23:36:12.672" v="1431" actId="1076"/>
          <ac:cxnSpMkLst>
            <pc:docMk/>
            <pc:sldMk cId="3494001881" sldId="856"/>
            <ac:cxnSpMk id="38" creationId="{FC640540-9635-2F22-B185-4728306E38C6}"/>
          </ac:cxnSpMkLst>
        </pc:cxnChg>
        <pc:cxnChg chg="add mod">
          <ac:chgData name="Nate Jones" userId="S::njones71@students.kennesaw.edu::87ef0a25-c510-4c76-8ec1-001ba2d44647" providerId="AD" clId="Web-{D9D19DF6-3278-457C-9962-AF28B38EE206}" dt="2023-02-07T23:36:12.687" v="1432" actId="1076"/>
          <ac:cxnSpMkLst>
            <pc:docMk/>
            <pc:sldMk cId="3494001881" sldId="856"/>
            <ac:cxnSpMk id="39" creationId="{35A713A3-7A11-C412-67A9-CE140A2E39F1}"/>
          </ac:cxnSpMkLst>
        </pc:cxnChg>
        <pc:cxnChg chg="add mod topLvl">
          <ac:chgData name="Nate Jones" userId="S::njones71@students.kennesaw.edu::87ef0a25-c510-4c76-8ec1-001ba2d44647" providerId="AD" clId="Web-{D9D19DF6-3278-457C-9962-AF28B38EE206}" dt="2023-02-07T23:51:41.956" v="1654"/>
          <ac:cxnSpMkLst>
            <pc:docMk/>
            <pc:sldMk cId="3494001881" sldId="856"/>
            <ac:cxnSpMk id="50" creationId="{189EC100-229C-CC83-29A2-C546D24C2C61}"/>
          </ac:cxnSpMkLst>
        </pc:cxnChg>
      </pc:sldChg>
      <pc:sldChg chg="modSp">
        <pc:chgData name="Nate Jones" userId="S::njones71@students.kennesaw.edu::87ef0a25-c510-4c76-8ec1-001ba2d44647" providerId="AD" clId="Web-{D9D19DF6-3278-457C-9962-AF28B38EE206}" dt="2023-02-07T22:22:03.956" v="717" actId="20577"/>
        <pc:sldMkLst>
          <pc:docMk/>
          <pc:sldMk cId="2375309953" sldId="858"/>
        </pc:sldMkLst>
        <pc:spChg chg="mod">
          <ac:chgData name="Nate Jones" userId="S::njones71@students.kennesaw.edu::87ef0a25-c510-4c76-8ec1-001ba2d44647" providerId="AD" clId="Web-{D9D19DF6-3278-457C-9962-AF28B38EE206}" dt="2023-02-07T22:22:03.956" v="717" actId="20577"/>
          <ac:spMkLst>
            <pc:docMk/>
            <pc:sldMk cId="2375309953" sldId="858"/>
            <ac:spMk id="2" creationId="{24451889-FEE1-D352-D768-0B0A9984DF90}"/>
          </ac:spMkLst>
        </pc:spChg>
      </pc:sldChg>
      <pc:sldChg chg="add replId">
        <pc:chgData name="Nate Jones" userId="S::njones71@students.kennesaw.edu::87ef0a25-c510-4c76-8ec1-001ba2d44647" providerId="AD" clId="Web-{D9D19DF6-3278-457C-9962-AF28B38EE206}" dt="2023-02-07T22:52:18.321" v="897"/>
        <pc:sldMkLst>
          <pc:docMk/>
          <pc:sldMk cId="1978406129" sldId="859"/>
        </pc:sldMkLst>
      </pc:sldChg>
      <pc:sldChg chg="addSp delSp modSp add replId">
        <pc:chgData name="Nate Jones" userId="S::njones71@students.kennesaw.edu::87ef0a25-c510-4c76-8ec1-001ba2d44647" providerId="AD" clId="Web-{D9D19DF6-3278-457C-9962-AF28B38EE206}" dt="2023-02-08T00:32:19.307" v="1951"/>
        <pc:sldMkLst>
          <pc:docMk/>
          <pc:sldMk cId="473094572" sldId="860"/>
        </pc:sldMkLst>
        <pc:spChg chg="add del">
          <ac:chgData name="Nate Jones" userId="S::njones71@students.kennesaw.edu::87ef0a25-c510-4c76-8ec1-001ba2d44647" providerId="AD" clId="Web-{D9D19DF6-3278-457C-9962-AF28B38EE206}" dt="2023-02-08T00:32:19.307" v="1949"/>
          <ac:spMkLst>
            <pc:docMk/>
            <pc:sldMk cId="473094572" sldId="860"/>
            <ac:spMk id="1047555" creationId="{A7E23855-A429-69BE-4B6A-5805EB235A95}"/>
          </ac:spMkLst>
        </pc:spChg>
        <pc:cxnChg chg="add del mod">
          <ac:chgData name="Nate Jones" userId="S::njones71@students.kennesaw.edu::87ef0a25-c510-4c76-8ec1-001ba2d44647" providerId="AD" clId="Web-{D9D19DF6-3278-457C-9962-AF28B38EE206}" dt="2023-02-08T00:32:19.307" v="1951"/>
          <ac:cxnSpMkLst>
            <pc:docMk/>
            <pc:sldMk cId="473094572" sldId="860"/>
            <ac:cxnSpMk id="59" creationId="{E4A536D5-B756-1366-7C68-FE615262333B}"/>
          </ac:cxnSpMkLst>
        </pc:cxnChg>
        <pc:cxnChg chg="add del mod">
          <ac:chgData name="Nate Jones" userId="S::njones71@students.kennesaw.edu::87ef0a25-c510-4c76-8ec1-001ba2d44647" providerId="AD" clId="Web-{D9D19DF6-3278-457C-9962-AF28B38EE206}" dt="2023-02-08T00:32:19.307" v="1950"/>
          <ac:cxnSpMkLst>
            <pc:docMk/>
            <pc:sldMk cId="473094572" sldId="860"/>
            <ac:cxnSpMk id="1047554" creationId="{003EC273-5FBC-97AF-2817-B4EB46074E93}"/>
          </ac:cxnSpMkLst>
        </pc:cxnChg>
      </pc:sldChg>
    </pc:docChg>
  </pc:docChgLst>
  <pc:docChgLst>
    <pc:chgData name="David Askew" userId="S::daskew7@students.kennesaw.edu::0d84ca1b-633d-48ac-bd9e-f0c1b7ace648" providerId="AD" clId="Web-{CEAB1181-DED5-4D7A-B6E2-ADBF39E8DE2E}"/>
    <pc:docChg chg="addSld delSld">
      <pc:chgData name="David Askew" userId="S::daskew7@students.kennesaw.edu::0d84ca1b-633d-48ac-bd9e-f0c1b7ace648" providerId="AD" clId="Web-{CEAB1181-DED5-4D7A-B6E2-ADBF39E8DE2E}" dt="2023-02-09T21:50:08.802" v="1"/>
      <pc:docMkLst>
        <pc:docMk/>
      </pc:docMkLst>
      <pc:sldChg chg="del">
        <pc:chgData name="David Askew" userId="S::daskew7@students.kennesaw.edu::0d84ca1b-633d-48ac-bd9e-f0c1b7ace648" providerId="AD" clId="Web-{CEAB1181-DED5-4D7A-B6E2-ADBF39E8DE2E}" dt="2023-02-09T21:50:08.802" v="1"/>
        <pc:sldMkLst>
          <pc:docMk/>
          <pc:sldMk cId="1369289884" sldId="847"/>
        </pc:sldMkLst>
      </pc:sldChg>
      <pc:sldChg chg="add">
        <pc:chgData name="David Askew" userId="S::daskew7@students.kennesaw.edu::0d84ca1b-633d-48ac-bd9e-f0c1b7ace648" providerId="AD" clId="Web-{CEAB1181-DED5-4D7A-B6E2-ADBF39E8DE2E}" dt="2023-02-09T21:50:05.021" v="0"/>
        <pc:sldMkLst>
          <pc:docMk/>
          <pc:sldMk cId="2700430056" sldId="863"/>
        </pc:sldMkLst>
      </pc:sldChg>
    </pc:docChg>
  </pc:docChgLst>
  <pc:docChgLst>
    <pc:chgData name="Maria Casas" userId="0ecb6980-0437-4664-b227-829ff5d263f8" providerId="ADAL" clId="{A6323868-BAA7-4E0A-B532-1BFDEA5FB9BD}"/>
    <pc:docChg chg="undo custSel addSld delSld modSld sldOrd modMainMaster">
      <pc:chgData name="Maria Casas" userId="0ecb6980-0437-4664-b227-829ff5d263f8" providerId="ADAL" clId="{A6323868-BAA7-4E0A-B532-1BFDEA5FB9BD}" dt="2023-02-09T21:59:48.296" v="3380" actId="20577"/>
      <pc:docMkLst>
        <pc:docMk/>
      </pc:docMkLst>
      <pc:sldChg chg="modSp mod">
        <pc:chgData name="Maria Casas" userId="0ecb6980-0437-4664-b227-829ff5d263f8" providerId="ADAL" clId="{A6323868-BAA7-4E0A-B532-1BFDEA5FB9BD}" dt="2023-02-08T19:56:37.976" v="22" actId="403"/>
        <pc:sldMkLst>
          <pc:docMk/>
          <pc:sldMk cId="399037918" sldId="815"/>
        </pc:sldMkLst>
        <pc:spChg chg="mod">
          <ac:chgData name="Maria Casas" userId="0ecb6980-0437-4664-b227-829ff5d263f8" providerId="ADAL" clId="{A6323868-BAA7-4E0A-B532-1BFDEA5FB9BD}" dt="2023-02-08T19:56:37.976" v="22" actId="403"/>
          <ac:spMkLst>
            <pc:docMk/>
            <pc:sldMk cId="399037918" sldId="815"/>
            <ac:spMk id="2" creationId="{358E057F-891E-5D35-D2BC-ED8AB4377A77}"/>
          </ac:spMkLst>
        </pc:spChg>
      </pc:sldChg>
      <pc:sldChg chg="delSp modSp mod delCm">
        <pc:chgData name="Maria Casas" userId="0ecb6980-0437-4664-b227-829ff5d263f8" providerId="ADAL" clId="{A6323868-BAA7-4E0A-B532-1BFDEA5FB9BD}" dt="2023-02-08T19:55:56.071" v="14" actId="20577"/>
        <pc:sldMkLst>
          <pc:docMk/>
          <pc:sldMk cId="186626369" sldId="822"/>
        </pc:sldMkLst>
        <pc:spChg chg="del mod">
          <ac:chgData name="Maria Casas" userId="0ecb6980-0437-4664-b227-829ff5d263f8" providerId="ADAL" clId="{A6323868-BAA7-4E0A-B532-1BFDEA5FB9BD}" dt="2023-02-08T19:46:48.386" v="2" actId="478"/>
          <ac:spMkLst>
            <pc:docMk/>
            <pc:sldMk cId="186626369" sldId="822"/>
            <ac:spMk id="7" creationId="{0ABA2B37-CCD3-E75E-31DD-994E955EE0A3}"/>
          </ac:spMkLst>
        </pc:spChg>
        <pc:graphicFrameChg chg="mod">
          <ac:chgData name="Maria Casas" userId="0ecb6980-0437-4664-b227-829ff5d263f8" providerId="ADAL" clId="{A6323868-BAA7-4E0A-B532-1BFDEA5FB9BD}" dt="2023-02-08T19:55:56.071" v="14" actId="20577"/>
          <ac:graphicFrameMkLst>
            <pc:docMk/>
            <pc:sldMk cId="186626369" sldId="822"/>
            <ac:graphicFrameMk id="2" creationId="{CA5108C7-BC54-C49A-090D-B9EDBE476E8A}"/>
          </ac:graphicFrameMkLst>
        </pc:graphicFrameChg>
        <pc:extLst>
          <p:ext xmlns:p="http://schemas.openxmlformats.org/presentationml/2006/main" uri="{D6D511B9-2390-475A-947B-AFAB55BFBCF1}">
            <pc226:cmChg xmlns:pc226="http://schemas.microsoft.com/office/powerpoint/2022/06/main/command" chg="del">
              <pc226:chgData name="Maria Casas" userId="0ecb6980-0437-4664-b227-829ff5d263f8" providerId="ADAL" clId="{A6323868-BAA7-4E0A-B532-1BFDEA5FB9BD}" dt="2023-02-08T19:51:47.940" v="12"/>
              <pc2:cmMkLst xmlns:pc2="http://schemas.microsoft.com/office/powerpoint/2019/9/main/command">
                <pc:docMk/>
                <pc:sldMk cId="186626369" sldId="822"/>
                <pc2:cmMk id="{F3585C91-D2CA-ED47-A7C7-20F7DC8B3ED9}"/>
              </pc2:cmMkLst>
            </pc226:cmChg>
          </p:ext>
        </pc:extLst>
      </pc:sldChg>
      <pc:sldChg chg="modSp mod">
        <pc:chgData name="Maria Casas" userId="0ecb6980-0437-4664-b227-829ff5d263f8" providerId="ADAL" clId="{A6323868-BAA7-4E0A-B532-1BFDEA5FB9BD}" dt="2023-02-08T21:22:06.368" v="155" actId="1076"/>
        <pc:sldMkLst>
          <pc:docMk/>
          <pc:sldMk cId="1635458751" sldId="823"/>
        </pc:sldMkLst>
        <pc:spChg chg="mod">
          <ac:chgData name="Maria Casas" userId="0ecb6980-0437-4664-b227-829ff5d263f8" providerId="ADAL" clId="{A6323868-BAA7-4E0A-B532-1BFDEA5FB9BD}" dt="2023-02-08T21:22:06.368" v="155" actId="1076"/>
          <ac:spMkLst>
            <pc:docMk/>
            <pc:sldMk cId="1635458751" sldId="823"/>
            <ac:spMk id="1047555" creationId="{00000000-0000-0000-0000-000000000000}"/>
          </ac:spMkLst>
        </pc:spChg>
      </pc:sldChg>
      <pc:sldChg chg="addSp delSp modSp mod">
        <pc:chgData name="Maria Casas" userId="0ecb6980-0437-4664-b227-829ff5d263f8" providerId="ADAL" clId="{A6323868-BAA7-4E0A-B532-1BFDEA5FB9BD}" dt="2023-02-09T21:53:51.282" v="3118" actId="1076"/>
        <pc:sldMkLst>
          <pc:docMk/>
          <pc:sldMk cId="3647183537" sldId="830"/>
        </pc:sldMkLst>
        <pc:spChg chg="add del mod">
          <ac:chgData name="Maria Casas" userId="0ecb6980-0437-4664-b227-829ff5d263f8" providerId="ADAL" clId="{A6323868-BAA7-4E0A-B532-1BFDEA5FB9BD}" dt="2023-02-09T21:29:26.113" v="2512" actId="478"/>
          <ac:spMkLst>
            <pc:docMk/>
            <pc:sldMk cId="3647183537" sldId="830"/>
            <ac:spMk id="4" creationId="{9F371304-D8A5-629E-D672-BF997BAA9D3D}"/>
          </ac:spMkLst>
        </pc:spChg>
        <pc:spChg chg="add mod">
          <ac:chgData name="Maria Casas" userId="0ecb6980-0437-4664-b227-829ff5d263f8" providerId="ADAL" clId="{A6323868-BAA7-4E0A-B532-1BFDEA5FB9BD}" dt="2023-02-09T21:53:07.704" v="3108" actId="207"/>
          <ac:spMkLst>
            <pc:docMk/>
            <pc:sldMk cId="3647183537" sldId="830"/>
            <ac:spMk id="5" creationId="{555DA7E3-03F8-1AC6-7FDB-66660A0C3E15}"/>
          </ac:spMkLst>
        </pc:spChg>
        <pc:spChg chg="add mod">
          <ac:chgData name="Maria Casas" userId="0ecb6980-0437-4664-b227-829ff5d263f8" providerId="ADAL" clId="{A6323868-BAA7-4E0A-B532-1BFDEA5FB9BD}" dt="2023-02-09T21:53:51.282" v="3118" actId="1076"/>
          <ac:spMkLst>
            <pc:docMk/>
            <pc:sldMk cId="3647183537" sldId="830"/>
            <ac:spMk id="6" creationId="{CC878B8E-868C-DBF0-AA24-4FB5A77F4D67}"/>
          </ac:spMkLst>
        </pc:spChg>
        <pc:spChg chg="add mod">
          <ac:chgData name="Maria Casas" userId="0ecb6980-0437-4664-b227-829ff5d263f8" providerId="ADAL" clId="{A6323868-BAA7-4E0A-B532-1BFDEA5FB9BD}" dt="2023-02-09T21:37:17.610" v="2803" actId="1076"/>
          <ac:spMkLst>
            <pc:docMk/>
            <pc:sldMk cId="3647183537" sldId="830"/>
            <ac:spMk id="7" creationId="{85900F29-1544-EBDA-DDFE-0440412A0B65}"/>
          </ac:spMkLst>
        </pc:spChg>
        <pc:spChg chg="add mod">
          <ac:chgData name="Maria Casas" userId="0ecb6980-0437-4664-b227-829ff5d263f8" providerId="ADAL" clId="{A6323868-BAA7-4E0A-B532-1BFDEA5FB9BD}" dt="2023-02-09T21:37:17.610" v="2803" actId="1076"/>
          <ac:spMkLst>
            <pc:docMk/>
            <pc:sldMk cId="3647183537" sldId="830"/>
            <ac:spMk id="8" creationId="{A974C725-0B10-61EE-5F81-A236D63FA85A}"/>
          </ac:spMkLst>
        </pc:spChg>
        <pc:spChg chg="add mod">
          <ac:chgData name="Maria Casas" userId="0ecb6980-0437-4664-b227-829ff5d263f8" providerId="ADAL" clId="{A6323868-BAA7-4E0A-B532-1BFDEA5FB9BD}" dt="2023-02-09T21:37:17.610" v="2803" actId="1076"/>
          <ac:spMkLst>
            <pc:docMk/>
            <pc:sldMk cId="3647183537" sldId="830"/>
            <ac:spMk id="9" creationId="{D7326461-7D02-59C8-F57A-17AFA09FC3F6}"/>
          </ac:spMkLst>
        </pc:spChg>
        <pc:spChg chg="add mod">
          <ac:chgData name="Maria Casas" userId="0ecb6980-0437-4664-b227-829ff5d263f8" providerId="ADAL" clId="{A6323868-BAA7-4E0A-B532-1BFDEA5FB9BD}" dt="2023-02-09T21:53:16.815" v="3110" actId="113"/>
          <ac:spMkLst>
            <pc:docMk/>
            <pc:sldMk cId="3647183537" sldId="830"/>
            <ac:spMk id="10" creationId="{36BAD02B-BC44-999D-8ED1-FAE0B6400B0D}"/>
          </ac:spMkLst>
        </pc:spChg>
        <pc:spChg chg="add mod">
          <ac:chgData name="Maria Casas" userId="0ecb6980-0437-4664-b227-829ff5d263f8" providerId="ADAL" clId="{A6323868-BAA7-4E0A-B532-1BFDEA5FB9BD}" dt="2023-02-09T21:53:43.998" v="3117" actId="113"/>
          <ac:spMkLst>
            <pc:docMk/>
            <pc:sldMk cId="3647183537" sldId="830"/>
            <ac:spMk id="11" creationId="{54E89B69-CBE3-0B8E-0407-8758538ACCED}"/>
          </ac:spMkLst>
        </pc:spChg>
        <pc:spChg chg="add mod">
          <ac:chgData name="Maria Casas" userId="0ecb6980-0437-4664-b227-829ff5d263f8" providerId="ADAL" clId="{A6323868-BAA7-4E0A-B532-1BFDEA5FB9BD}" dt="2023-02-09T21:53:41.091" v="3116" actId="113"/>
          <ac:spMkLst>
            <pc:docMk/>
            <pc:sldMk cId="3647183537" sldId="830"/>
            <ac:spMk id="12" creationId="{41F23760-D3C2-989B-DEF4-8FFADDE2EF68}"/>
          </ac:spMkLst>
        </pc:spChg>
        <pc:spChg chg="del">
          <ac:chgData name="Maria Casas" userId="0ecb6980-0437-4664-b227-829ff5d263f8" providerId="ADAL" clId="{A6323868-BAA7-4E0A-B532-1BFDEA5FB9BD}" dt="2023-02-09T20:47:18.904" v="1964" actId="478"/>
          <ac:spMkLst>
            <pc:docMk/>
            <pc:sldMk cId="3647183537" sldId="830"/>
            <ac:spMk id="15" creationId="{45D23FEE-9C02-5F1E-9F0B-AE03F071A234}"/>
          </ac:spMkLst>
        </pc:spChg>
        <pc:spChg chg="add del mod">
          <ac:chgData name="Maria Casas" userId="0ecb6980-0437-4664-b227-829ff5d263f8" providerId="ADAL" clId="{A6323868-BAA7-4E0A-B532-1BFDEA5FB9BD}" dt="2023-02-09T21:37:21.442" v="2805" actId="14100"/>
          <ac:spMkLst>
            <pc:docMk/>
            <pc:sldMk cId="3647183537" sldId="830"/>
            <ac:spMk id="25" creationId="{7802B2FE-A02F-DBDD-23B6-A34E5A3D8CF6}"/>
          </ac:spMkLst>
        </pc:spChg>
        <pc:spChg chg="del">
          <ac:chgData name="Maria Casas" userId="0ecb6980-0437-4664-b227-829ff5d263f8" providerId="ADAL" clId="{A6323868-BAA7-4E0A-B532-1BFDEA5FB9BD}" dt="2023-02-09T20:46:52.638" v="1959" actId="478"/>
          <ac:spMkLst>
            <pc:docMk/>
            <pc:sldMk cId="3647183537" sldId="830"/>
            <ac:spMk id="31" creationId="{D4ED5A69-3665-C959-830E-9F96712CA1AE}"/>
          </ac:spMkLst>
        </pc:spChg>
        <pc:spChg chg="mod">
          <ac:chgData name="Maria Casas" userId="0ecb6980-0437-4664-b227-829ff5d263f8" providerId="ADAL" clId="{A6323868-BAA7-4E0A-B532-1BFDEA5FB9BD}" dt="2023-02-09T21:53:07.704" v="3108" actId="207"/>
          <ac:spMkLst>
            <pc:docMk/>
            <pc:sldMk cId="3647183537" sldId="830"/>
            <ac:spMk id="61" creationId="{61FBA9E2-A92E-2AFD-5B05-BC728E135976}"/>
          </ac:spMkLst>
        </pc:spChg>
        <pc:spChg chg="mod">
          <ac:chgData name="Maria Casas" userId="0ecb6980-0437-4664-b227-829ff5d263f8" providerId="ADAL" clId="{A6323868-BAA7-4E0A-B532-1BFDEA5FB9BD}" dt="2023-02-08T21:53:42.043" v="241" actId="20577"/>
          <ac:spMkLst>
            <pc:docMk/>
            <pc:sldMk cId="3647183537" sldId="830"/>
            <ac:spMk id="5122" creationId="{00000000-0000-0000-0000-000000000000}"/>
          </ac:spMkLst>
        </pc:spChg>
        <pc:spChg chg="mod">
          <ac:chgData name="Maria Casas" userId="0ecb6980-0437-4664-b227-829ff5d263f8" providerId="ADAL" clId="{A6323868-BAA7-4E0A-B532-1BFDEA5FB9BD}" dt="2023-02-09T21:53:33.620" v="3115" actId="207"/>
          <ac:spMkLst>
            <pc:docMk/>
            <pc:sldMk cId="3647183537" sldId="830"/>
            <ac:spMk id="5127" creationId="{D8A34925-F980-8550-3143-EC256E1EF1A2}"/>
          </ac:spMkLst>
        </pc:spChg>
        <pc:graphicFrameChg chg="del mod">
          <ac:chgData name="Maria Casas" userId="0ecb6980-0437-4664-b227-829ff5d263f8" providerId="ADAL" clId="{A6323868-BAA7-4E0A-B532-1BFDEA5FB9BD}" dt="2023-02-09T20:46:37.403" v="1956" actId="478"/>
          <ac:graphicFrameMkLst>
            <pc:docMk/>
            <pc:sldMk cId="3647183537" sldId="830"/>
            <ac:graphicFrameMk id="3" creationId="{BDD23BD8-483E-D597-4406-3E5C385458BC}"/>
          </ac:graphicFrameMkLst>
        </pc:graphicFrameChg>
        <pc:graphicFrameChg chg="mod modGraphic">
          <ac:chgData name="Maria Casas" userId="0ecb6980-0437-4664-b227-829ff5d263f8" providerId="ADAL" clId="{A6323868-BAA7-4E0A-B532-1BFDEA5FB9BD}" dt="2023-02-09T21:27:36.101" v="2468" actId="14100"/>
          <ac:graphicFrameMkLst>
            <pc:docMk/>
            <pc:sldMk cId="3647183537" sldId="830"/>
            <ac:graphicFrameMk id="13" creationId="{A5F42A8C-AA27-C0F4-DA73-F580D55D66E5}"/>
          </ac:graphicFrameMkLst>
        </pc:graphicFrameChg>
      </pc:sldChg>
      <pc:sldChg chg="addSp delSp modSp mod">
        <pc:chgData name="Maria Casas" userId="0ecb6980-0437-4664-b227-829ff5d263f8" providerId="ADAL" clId="{A6323868-BAA7-4E0A-B532-1BFDEA5FB9BD}" dt="2023-02-09T20:36:16.463" v="1894" actId="478"/>
        <pc:sldMkLst>
          <pc:docMk/>
          <pc:sldMk cId="2035086476" sldId="832"/>
        </pc:sldMkLst>
        <pc:spChg chg="add del mod">
          <ac:chgData name="Maria Casas" userId="0ecb6980-0437-4664-b227-829ff5d263f8" providerId="ADAL" clId="{A6323868-BAA7-4E0A-B532-1BFDEA5FB9BD}" dt="2023-02-09T20:36:16.463" v="1894" actId="478"/>
          <ac:spMkLst>
            <pc:docMk/>
            <pc:sldMk cId="2035086476" sldId="832"/>
            <ac:spMk id="3" creationId="{5BE3D50F-A2DB-F4F2-E17F-FCB938FB9C3F}"/>
          </ac:spMkLst>
        </pc:spChg>
        <pc:spChg chg="mod">
          <ac:chgData name="Maria Casas" userId="0ecb6980-0437-4664-b227-829ff5d263f8" providerId="ADAL" clId="{A6323868-BAA7-4E0A-B532-1BFDEA5FB9BD}" dt="2023-02-09T20:29:24.383" v="1885" actId="20577"/>
          <ac:spMkLst>
            <pc:docMk/>
            <pc:sldMk cId="2035086476" sldId="832"/>
            <ac:spMk id="4" creationId="{9BFD12C9-B3CE-C065-163D-3C32A9FA0389}"/>
          </ac:spMkLst>
        </pc:spChg>
      </pc:sldChg>
      <pc:sldChg chg="delSp modSp mod">
        <pc:chgData name="Maria Casas" userId="0ecb6980-0437-4664-b227-829ff5d263f8" providerId="ADAL" clId="{A6323868-BAA7-4E0A-B532-1BFDEA5FB9BD}" dt="2023-02-09T21:52:38.033" v="3107" actId="20577"/>
        <pc:sldMkLst>
          <pc:docMk/>
          <pc:sldMk cId="1004327520" sldId="837"/>
        </pc:sldMkLst>
        <pc:spChg chg="mod">
          <ac:chgData name="Maria Casas" userId="0ecb6980-0437-4664-b227-829ff5d263f8" providerId="ADAL" clId="{A6323868-BAA7-4E0A-B532-1BFDEA5FB9BD}" dt="2023-02-09T21:52:38.033" v="3107" actId="20577"/>
          <ac:spMkLst>
            <pc:docMk/>
            <pc:sldMk cId="1004327520" sldId="837"/>
            <ac:spMk id="2" creationId="{27E7ED25-999A-CCEC-1B8C-CEF4F2D3B645}"/>
          </ac:spMkLst>
        </pc:spChg>
        <pc:spChg chg="mod">
          <ac:chgData name="Maria Casas" userId="0ecb6980-0437-4664-b227-829ff5d263f8" providerId="ADAL" clId="{A6323868-BAA7-4E0A-B532-1BFDEA5FB9BD}" dt="2023-02-09T16:21:55.816" v="469" actId="20577"/>
          <ac:spMkLst>
            <pc:docMk/>
            <pc:sldMk cId="1004327520" sldId="837"/>
            <ac:spMk id="3" creationId="{CD245285-470D-B0FE-6579-8206EEA83198}"/>
          </ac:spMkLst>
        </pc:spChg>
        <pc:spChg chg="del">
          <ac:chgData name="Maria Casas" userId="0ecb6980-0437-4664-b227-829ff5d263f8" providerId="ADAL" clId="{A6323868-BAA7-4E0A-B532-1BFDEA5FB9BD}" dt="2023-02-09T16:21:59.124" v="470" actId="478"/>
          <ac:spMkLst>
            <pc:docMk/>
            <pc:sldMk cId="1004327520" sldId="837"/>
            <ac:spMk id="4" creationId="{341DC88E-3B08-0B80-3A17-6FBAEA11C661}"/>
          </ac:spMkLst>
        </pc:spChg>
      </pc:sldChg>
      <pc:sldChg chg="addSp delSp modSp mod modCm">
        <pc:chgData name="Maria Casas" userId="0ecb6980-0437-4664-b227-829ff5d263f8" providerId="ADAL" clId="{A6323868-BAA7-4E0A-B532-1BFDEA5FB9BD}" dt="2023-02-09T20:50:15.650" v="1979" actId="20577"/>
        <pc:sldMkLst>
          <pc:docMk/>
          <pc:sldMk cId="1003082630" sldId="838"/>
        </pc:sldMkLst>
        <pc:spChg chg="del">
          <ac:chgData name="Maria Casas" userId="0ecb6980-0437-4664-b227-829ff5d263f8" providerId="ADAL" clId="{A6323868-BAA7-4E0A-B532-1BFDEA5FB9BD}" dt="2023-02-08T21:53:19.917" v="227" actId="478"/>
          <ac:spMkLst>
            <pc:docMk/>
            <pc:sldMk cId="1003082630" sldId="838"/>
            <ac:spMk id="7" creationId="{78C3853B-95B3-5A37-1C85-A4DE5DD12219}"/>
          </ac:spMkLst>
        </pc:spChg>
        <pc:spChg chg="mod">
          <ac:chgData name="Maria Casas" userId="0ecb6980-0437-4664-b227-829ff5d263f8" providerId="ADAL" clId="{A6323868-BAA7-4E0A-B532-1BFDEA5FB9BD}" dt="2023-02-09T20:50:15.650" v="1979" actId="20577"/>
          <ac:spMkLst>
            <pc:docMk/>
            <pc:sldMk cId="1003082630" sldId="838"/>
            <ac:spMk id="8" creationId="{7C904354-80F3-8E60-9DF5-55231C592C7C}"/>
          </ac:spMkLst>
        </pc:spChg>
        <pc:spChg chg="mod">
          <ac:chgData name="Maria Casas" userId="0ecb6980-0437-4664-b227-829ff5d263f8" providerId="ADAL" clId="{A6323868-BAA7-4E0A-B532-1BFDEA5FB9BD}" dt="2023-02-08T21:53:16.703" v="226" actId="20577"/>
          <ac:spMkLst>
            <pc:docMk/>
            <pc:sldMk cId="1003082630" sldId="838"/>
            <ac:spMk id="5122" creationId="{00000000-0000-0000-0000-000000000000}"/>
          </ac:spMkLst>
        </pc:spChg>
        <pc:picChg chg="add mod">
          <ac:chgData name="Maria Casas" userId="0ecb6980-0437-4664-b227-829ff5d263f8" providerId="ADAL" clId="{A6323868-BAA7-4E0A-B532-1BFDEA5FB9BD}" dt="2023-02-09T20:50:08.580" v="1977" actId="1076"/>
          <ac:picMkLst>
            <pc:docMk/>
            <pc:sldMk cId="1003082630" sldId="838"/>
            <ac:picMk id="3" creationId="{0CC2AA70-239C-5FA9-D5B4-15E9D60818B6}"/>
          </ac:picMkLst>
        </pc:picChg>
        <pc:picChg chg="del mod modCrop">
          <ac:chgData name="Maria Casas" userId="0ecb6980-0437-4664-b227-829ff5d263f8" providerId="ADAL" clId="{A6323868-BAA7-4E0A-B532-1BFDEA5FB9BD}" dt="2023-02-09T20:50:05.843" v="1976" actId="478"/>
          <ac:picMkLst>
            <pc:docMk/>
            <pc:sldMk cId="1003082630" sldId="838"/>
            <ac:picMk id="10" creationId="{0B516C35-3174-4E20-DB37-7CCFB9A3DAAF}"/>
          </ac:picMkLst>
        </pc:picChg>
        <pc:extLst>
          <p:ext xmlns:p="http://schemas.openxmlformats.org/presentationml/2006/main" uri="{D6D511B9-2390-475A-947B-AFAB55BFBCF1}">
            <pc226:cmChg xmlns:pc226="http://schemas.microsoft.com/office/powerpoint/2022/06/main/command" chg="mod">
              <pc226:chgData name="Maria Casas" userId="0ecb6980-0437-4664-b227-829ff5d263f8" providerId="ADAL" clId="{A6323868-BAA7-4E0A-B532-1BFDEA5FB9BD}" dt="2023-02-09T20:50:15.650" v="1979" actId="20577"/>
              <pc2:cmMkLst xmlns:pc2="http://schemas.microsoft.com/office/powerpoint/2019/9/main/command">
                <pc:docMk/>
                <pc:sldMk cId="1003082630" sldId="838"/>
                <pc2:cmMk id="{F9D2C1DF-C49E-4FF3-81E2-7A5A4AFF64FF}"/>
              </pc2:cmMkLst>
            </pc226:cmChg>
          </p:ext>
        </pc:extLst>
      </pc:sldChg>
      <pc:sldChg chg="addSp delSp modSp mod">
        <pc:chgData name="Maria Casas" userId="0ecb6980-0437-4664-b227-829ff5d263f8" providerId="ADAL" clId="{A6323868-BAA7-4E0A-B532-1BFDEA5FB9BD}" dt="2023-02-09T21:58:38.591" v="3346" actId="20577"/>
        <pc:sldMkLst>
          <pc:docMk/>
          <pc:sldMk cId="2560633692" sldId="840"/>
        </pc:sldMkLst>
        <pc:spChg chg="mod">
          <ac:chgData name="Maria Casas" userId="0ecb6980-0437-4664-b227-829ff5d263f8" providerId="ADAL" clId="{A6323868-BAA7-4E0A-B532-1BFDEA5FB9BD}" dt="2023-02-09T21:03:37.662" v="2196" actId="20577"/>
          <ac:spMkLst>
            <pc:docMk/>
            <pc:sldMk cId="2560633692" sldId="840"/>
            <ac:spMk id="3" creationId="{02F39276-94E9-B95C-2D88-3C5298A62E1D}"/>
          </ac:spMkLst>
        </pc:spChg>
        <pc:spChg chg="mod">
          <ac:chgData name="Maria Casas" userId="0ecb6980-0437-4664-b227-829ff5d263f8" providerId="ADAL" clId="{A6323868-BAA7-4E0A-B532-1BFDEA5FB9BD}" dt="2023-02-09T21:57:59.418" v="3301" actId="207"/>
          <ac:spMkLst>
            <pc:docMk/>
            <pc:sldMk cId="2560633692" sldId="840"/>
            <ac:spMk id="4" creationId="{93BDCFB0-202F-804E-7603-C0C51FC309FC}"/>
          </ac:spMkLst>
        </pc:spChg>
        <pc:spChg chg="mod">
          <ac:chgData name="Maria Casas" userId="0ecb6980-0437-4664-b227-829ff5d263f8" providerId="ADAL" clId="{A6323868-BAA7-4E0A-B532-1BFDEA5FB9BD}" dt="2023-02-09T21:57:59.418" v="3301" actId="207"/>
          <ac:spMkLst>
            <pc:docMk/>
            <pc:sldMk cId="2560633692" sldId="840"/>
            <ac:spMk id="5" creationId="{FCDB25F3-9492-D70E-D293-1F9679764C51}"/>
          </ac:spMkLst>
        </pc:spChg>
        <pc:spChg chg="mod">
          <ac:chgData name="Maria Casas" userId="0ecb6980-0437-4664-b227-829ff5d263f8" providerId="ADAL" clId="{A6323868-BAA7-4E0A-B532-1BFDEA5FB9BD}" dt="2023-02-09T21:57:59.418" v="3301" actId="207"/>
          <ac:spMkLst>
            <pc:docMk/>
            <pc:sldMk cId="2560633692" sldId="840"/>
            <ac:spMk id="6" creationId="{F87C9884-013B-8B80-D08A-3BA41D53074B}"/>
          </ac:spMkLst>
        </pc:spChg>
        <pc:spChg chg="mod">
          <ac:chgData name="Maria Casas" userId="0ecb6980-0437-4664-b227-829ff5d263f8" providerId="ADAL" clId="{A6323868-BAA7-4E0A-B532-1BFDEA5FB9BD}" dt="2023-02-09T21:57:59.418" v="3301" actId="207"/>
          <ac:spMkLst>
            <pc:docMk/>
            <pc:sldMk cId="2560633692" sldId="840"/>
            <ac:spMk id="7" creationId="{C5486039-9FBC-B307-77C4-7FD43DB7F2D0}"/>
          </ac:spMkLst>
        </pc:spChg>
        <pc:spChg chg="mod">
          <ac:chgData name="Maria Casas" userId="0ecb6980-0437-4664-b227-829ff5d263f8" providerId="ADAL" clId="{A6323868-BAA7-4E0A-B532-1BFDEA5FB9BD}" dt="2023-02-09T21:57:59.418" v="3301" actId="207"/>
          <ac:spMkLst>
            <pc:docMk/>
            <pc:sldMk cId="2560633692" sldId="840"/>
            <ac:spMk id="8" creationId="{25127A69-B95B-3A80-5D60-A9D13E0BF9CD}"/>
          </ac:spMkLst>
        </pc:spChg>
        <pc:spChg chg="mod">
          <ac:chgData name="Maria Casas" userId="0ecb6980-0437-4664-b227-829ff5d263f8" providerId="ADAL" clId="{A6323868-BAA7-4E0A-B532-1BFDEA5FB9BD}" dt="2023-02-09T21:57:59.418" v="3301" actId="207"/>
          <ac:spMkLst>
            <pc:docMk/>
            <pc:sldMk cId="2560633692" sldId="840"/>
            <ac:spMk id="9" creationId="{FBC9E336-304F-258A-FFA4-4A6C8D888EB7}"/>
          </ac:spMkLst>
        </pc:spChg>
        <pc:spChg chg="mod">
          <ac:chgData name="Maria Casas" userId="0ecb6980-0437-4664-b227-829ff5d263f8" providerId="ADAL" clId="{A6323868-BAA7-4E0A-B532-1BFDEA5FB9BD}" dt="2023-02-09T21:57:59.418" v="3301" actId="207"/>
          <ac:spMkLst>
            <pc:docMk/>
            <pc:sldMk cId="2560633692" sldId="840"/>
            <ac:spMk id="10" creationId="{C1479DE9-C90D-2021-54B9-957DF3BBDAAD}"/>
          </ac:spMkLst>
        </pc:spChg>
        <pc:spChg chg="mod">
          <ac:chgData name="Maria Casas" userId="0ecb6980-0437-4664-b227-829ff5d263f8" providerId="ADAL" clId="{A6323868-BAA7-4E0A-B532-1BFDEA5FB9BD}" dt="2023-02-09T21:57:59.418" v="3301" actId="207"/>
          <ac:spMkLst>
            <pc:docMk/>
            <pc:sldMk cId="2560633692" sldId="840"/>
            <ac:spMk id="11" creationId="{2F5F746E-CFA5-F290-FCC2-A369430C2B49}"/>
          </ac:spMkLst>
        </pc:spChg>
        <pc:spChg chg="mod">
          <ac:chgData name="Maria Casas" userId="0ecb6980-0437-4664-b227-829ff5d263f8" providerId="ADAL" clId="{A6323868-BAA7-4E0A-B532-1BFDEA5FB9BD}" dt="2023-02-09T21:57:59.418" v="3301" actId="207"/>
          <ac:spMkLst>
            <pc:docMk/>
            <pc:sldMk cId="2560633692" sldId="840"/>
            <ac:spMk id="12" creationId="{86BF57B3-FEC0-D171-6B1B-DCCF26971B77}"/>
          </ac:spMkLst>
        </pc:spChg>
        <pc:spChg chg="mod">
          <ac:chgData name="Maria Casas" userId="0ecb6980-0437-4664-b227-829ff5d263f8" providerId="ADAL" clId="{A6323868-BAA7-4E0A-B532-1BFDEA5FB9BD}" dt="2023-02-09T21:57:59.418" v="3301" actId="207"/>
          <ac:spMkLst>
            <pc:docMk/>
            <pc:sldMk cId="2560633692" sldId="840"/>
            <ac:spMk id="13" creationId="{D47E7938-3907-4A7B-667E-FCB6189F6BDA}"/>
          </ac:spMkLst>
        </pc:spChg>
        <pc:spChg chg="mod">
          <ac:chgData name="Maria Casas" userId="0ecb6980-0437-4664-b227-829ff5d263f8" providerId="ADAL" clId="{A6323868-BAA7-4E0A-B532-1BFDEA5FB9BD}" dt="2023-02-09T21:57:59.418" v="3301" actId="207"/>
          <ac:spMkLst>
            <pc:docMk/>
            <pc:sldMk cId="2560633692" sldId="840"/>
            <ac:spMk id="14" creationId="{37967AEE-C96D-6265-C06E-3CFE53CA4B85}"/>
          </ac:spMkLst>
        </pc:spChg>
        <pc:spChg chg="mod">
          <ac:chgData name="Maria Casas" userId="0ecb6980-0437-4664-b227-829ff5d263f8" providerId="ADAL" clId="{A6323868-BAA7-4E0A-B532-1BFDEA5FB9BD}" dt="2023-02-09T21:57:59.418" v="3301" actId="207"/>
          <ac:spMkLst>
            <pc:docMk/>
            <pc:sldMk cId="2560633692" sldId="840"/>
            <ac:spMk id="15" creationId="{DDF4998B-A1E5-6FB7-EF5A-23BC7CFF7DC8}"/>
          </ac:spMkLst>
        </pc:spChg>
        <pc:spChg chg="mod">
          <ac:chgData name="Maria Casas" userId="0ecb6980-0437-4664-b227-829ff5d263f8" providerId="ADAL" clId="{A6323868-BAA7-4E0A-B532-1BFDEA5FB9BD}" dt="2023-02-09T21:57:59.418" v="3301" actId="207"/>
          <ac:spMkLst>
            <pc:docMk/>
            <pc:sldMk cId="2560633692" sldId="840"/>
            <ac:spMk id="16" creationId="{1A9E5D23-B853-2EAD-B5E2-0A428BA67C4B}"/>
          </ac:spMkLst>
        </pc:spChg>
        <pc:spChg chg="mod">
          <ac:chgData name="Maria Casas" userId="0ecb6980-0437-4664-b227-829ff5d263f8" providerId="ADAL" clId="{A6323868-BAA7-4E0A-B532-1BFDEA5FB9BD}" dt="2023-02-09T21:57:59.418" v="3301" actId="207"/>
          <ac:spMkLst>
            <pc:docMk/>
            <pc:sldMk cId="2560633692" sldId="840"/>
            <ac:spMk id="17" creationId="{FC621587-A202-C239-2722-B33E76273D72}"/>
          </ac:spMkLst>
        </pc:spChg>
        <pc:spChg chg="mod">
          <ac:chgData name="Maria Casas" userId="0ecb6980-0437-4664-b227-829ff5d263f8" providerId="ADAL" clId="{A6323868-BAA7-4E0A-B532-1BFDEA5FB9BD}" dt="2023-02-09T21:57:59.418" v="3301" actId="207"/>
          <ac:spMkLst>
            <pc:docMk/>
            <pc:sldMk cId="2560633692" sldId="840"/>
            <ac:spMk id="18" creationId="{676ADC28-EC71-379E-8371-E3F44A66FDC6}"/>
          </ac:spMkLst>
        </pc:spChg>
        <pc:spChg chg="mod">
          <ac:chgData name="Maria Casas" userId="0ecb6980-0437-4664-b227-829ff5d263f8" providerId="ADAL" clId="{A6323868-BAA7-4E0A-B532-1BFDEA5FB9BD}" dt="2023-02-09T21:57:59.418" v="3301" actId="207"/>
          <ac:spMkLst>
            <pc:docMk/>
            <pc:sldMk cId="2560633692" sldId="840"/>
            <ac:spMk id="19" creationId="{549A2E2D-B9FD-0217-A59E-006485D67069}"/>
          </ac:spMkLst>
        </pc:spChg>
        <pc:spChg chg="mod">
          <ac:chgData name="Maria Casas" userId="0ecb6980-0437-4664-b227-829ff5d263f8" providerId="ADAL" clId="{A6323868-BAA7-4E0A-B532-1BFDEA5FB9BD}" dt="2023-02-09T21:57:59.418" v="3301" actId="207"/>
          <ac:spMkLst>
            <pc:docMk/>
            <pc:sldMk cId="2560633692" sldId="840"/>
            <ac:spMk id="20" creationId="{49BFAAC4-0918-9871-5393-18EC1E8D8974}"/>
          </ac:spMkLst>
        </pc:spChg>
        <pc:spChg chg="mod">
          <ac:chgData name="Maria Casas" userId="0ecb6980-0437-4664-b227-829ff5d263f8" providerId="ADAL" clId="{A6323868-BAA7-4E0A-B532-1BFDEA5FB9BD}" dt="2023-02-09T21:57:59.418" v="3301" actId="207"/>
          <ac:spMkLst>
            <pc:docMk/>
            <pc:sldMk cId="2560633692" sldId="840"/>
            <ac:spMk id="21" creationId="{02AD32E9-5C20-8131-8BC2-08BA8983F0E2}"/>
          </ac:spMkLst>
        </pc:spChg>
        <pc:spChg chg="mod">
          <ac:chgData name="Maria Casas" userId="0ecb6980-0437-4664-b227-829ff5d263f8" providerId="ADAL" clId="{A6323868-BAA7-4E0A-B532-1BFDEA5FB9BD}" dt="2023-02-09T21:57:59.418" v="3301" actId="207"/>
          <ac:spMkLst>
            <pc:docMk/>
            <pc:sldMk cId="2560633692" sldId="840"/>
            <ac:spMk id="22" creationId="{F7B07FDC-A455-04B5-B855-1648854F5A8A}"/>
          </ac:spMkLst>
        </pc:spChg>
        <pc:spChg chg="mod">
          <ac:chgData name="Maria Casas" userId="0ecb6980-0437-4664-b227-829ff5d263f8" providerId="ADAL" clId="{A6323868-BAA7-4E0A-B532-1BFDEA5FB9BD}" dt="2023-02-09T21:57:59.418" v="3301" actId="207"/>
          <ac:spMkLst>
            <pc:docMk/>
            <pc:sldMk cId="2560633692" sldId="840"/>
            <ac:spMk id="27" creationId="{8216D2CF-59F1-9653-FD38-2F23B46A4F3E}"/>
          </ac:spMkLst>
        </pc:spChg>
        <pc:spChg chg="mod">
          <ac:chgData name="Maria Casas" userId="0ecb6980-0437-4664-b227-829ff5d263f8" providerId="ADAL" clId="{A6323868-BAA7-4E0A-B532-1BFDEA5FB9BD}" dt="2023-02-09T21:57:59.418" v="3301" actId="207"/>
          <ac:spMkLst>
            <pc:docMk/>
            <pc:sldMk cId="2560633692" sldId="840"/>
            <ac:spMk id="28" creationId="{F6E3EA27-93AB-C2A2-220E-08285C89AD3C}"/>
          </ac:spMkLst>
        </pc:spChg>
        <pc:spChg chg="mod">
          <ac:chgData name="Maria Casas" userId="0ecb6980-0437-4664-b227-829ff5d263f8" providerId="ADAL" clId="{A6323868-BAA7-4E0A-B532-1BFDEA5FB9BD}" dt="2023-02-09T21:57:59.418" v="3301" actId="207"/>
          <ac:spMkLst>
            <pc:docMk/>
            <pc:sldMk cId="2560633692" sldId="840"/>
            <ac:spMk id="29" creationId="{F66FB03B-1729-65A0-567A-C58A40C1A42C}"/>
          </ac:spMkLst>
        </pc:spChg>
        <pc:spChg chg="del mod">
          <ac:chgData name="Maria Casas" userId="0ecb6980-0437-4664-b227-829ff5d263f8" providerId="ADAL" clId="{A6323868-BAA7-4E0A-B532-1BFDEA5FB9BD}" dt="2023-02-09T20:58:35.922" v="2135" actId="478"/>
          <ac:spMkLst>
            <pc:docMk/>
            <pc:sldMk cId="2560633692" sldId="840"/>
            <ac:spMk id="35" creationId="{47080B8D-E866-9C6B-60D3-59866FB31A94}"/>
          </ac:spMkLst>
        </pc:spChg>
        <pc:spChg chg="del">
          <ac:chgData name="Maria Casas" userId="0ecb6980-0437-4664-b227-829ff5d263f8" providerId="ADAL" clId="{A6323868-BAA7-4E0A-B532-1BFDEA5FB9BD}" dt="2023-02-09T20:58:37.109" v="2136" actId="478"/>
          <ac:spMkLst>
            <pc:docMk/>
            <pc:sldMk cId="2560633692" sldId="840"/>
            <ac:spMk id="36" creationId="{210730AB-C301-ADD8-B791-E3E890530FE3}"/>
          </ac:spMkLst>
        </pc:spChg>
        <pc:spChg chg="del">
          <ac:chgData name="Maria Casas" userId="0ecb6980-0437-4664-b227-829ff5d263f8" providerId="ADAL" clId="{A6323868-BAA7-4E0A-B532-1BFDEA5FB9BD}" dt="2023-02-09T20:58:38.110" v="2137" actId="478"/>
          <ac:spMkLst>
            <pc:docMk/>
            <pc:sldMk cId="2560633692" sldId="840"/>
            <ac:spMk id="37" creationId="{C651A272-9FAD-C942-84DC-E6852B626C00}"/>
          </ac:spMkLst>
        </pc:spChg>
        <pc:spChg chg="mod">
          <ac:chgData name="Maria Casas" userId="0ecb6980-0437-4664-b227-829ff5d263f8" providerId="ADAL" clId="{A6323868-BAA7-4E0A-B532-1BFDEA5FB9BD}" dt="2023-02-09T21:57:59.418" v="3301" actId="207"/>
          <ac:spMkLst>
            <pc:docMk/>
            <pc:sldMk cId="2560633692" sldId="840"/>
            <ac:spMk id="38" creationId="{72FDB5B2-F4A6-5EBE-8369-3EC1FA03F12C}"/>
          </ac:spMkLst>
        </pc:spChg>
        <pc:spChg chg="mod">
          <ac:chgData name="Maria Casas" userId="0ecb6980-0437-4664-b227-829ff5d263f8" providerId="ADAL" clId="{A6323868-BAA7-4E0A-B532-1BFDEA5FB9BD}" dt="2023-02-09T21:57:59.418" v="3301" actId="207"/>
          <ac:spMkLst>
            <pc:docMk/>
            <pc:sldMk cId="2560633692" sldId="840"/>
            <ac:spMk id="39" creationId="{2E7A829C-049E-A9CB-480D-135C45BE0C89}"/>
          </ac:spMkLst>
        </pc:spChg>
        <pc:spChg chg="add mod">
          <ac:chgData name="Maria Casas" userId="0ecb6980-0437-4664-b227-829ff5d263f8" providerId="ADAL" clId="{A6323868-BAA7-4E0A-B532-1BFDEA5FB9BD}" dt="2023-02-09T21:57:59.418" v="3301" actId="207"/>
          <ac:spMkLst>
            <pc:docMk/>
            <pc:sldMk cId="2560633692" sldId="840"/>
            <ac:spMk id="40" creationId="{9ED3774C-F7D6-CF4C-82E8-25D931E7B98F}"/>
          </ac:spMkLst>
        </pc:spChg>
        <pc:spChg chg="add mod">
          <ac:chgData name="Maria Casas" userId="0ecb6980-0437-4664-b227-829ff5d263f8" providerId="ADAL" clId="{A6323868-BAA7-4E0A-B532-1BFDEA5FB9BD}" dt="2023-02-09T21:57:59.418" v="3301" actId="207"/>
          <ac:spMkLst>
            <pc:docMk/>
            <pc:sldMk cId="2560633692" sldId="840"/>
            <ac:spMk id="41" creationId="{D0BA0999-2DFC-402A-6DEF-A830DC1F2523}"/>
          </ac:spMkLst>
        </pc:spChg>
        <pc:spChg chg="add mod">
          <ac:chgData name="Maria Casas" userId="0ecb6980-0437-4664-b227-829ff5d263f8" providerId="ADAL" clId="{A6323868-BAA7-4E0A-B532-1BFDEA5FB9BD}" dt="2023-02-09T21:57:59.418" v="3301" actId="207"/>
          <ac:spMkLst>
            <pc:docMk/>
            <pc:sldMk cId="2560633692" sldId="840"/>
            <ac:spMk id="42" creationId="{09D9BBE5-0BBD-87AC-08F2-021F0B70C6E6}"/>
          </ac:spMkLst>
        </pc:spChg>
        <pc:spChg chg="add mod">
          <ac:chgData name="Maria Casas" userId="0ecb6980-0437-4664-b227-829ff5d263f8" providerId="ADAL" clId="{A6323868-BAA7-4E0A-B532-1BFDEA5FB9BD}" dt="2023-02-09T21:58:38.591" v="3346" actId="20577"/>
          <ac:spMkLst>
            <pc:docMk/>
            <pc:sldMk cId="2560633692" sldId="840"/>
            <ac:spMk id="43" creationId="{263C9CBC-B28D-81F6-7D82-99279B52AF40}"/>
          </ac:spMkLst>
        </pc:spChg>
      </pc:sldChg>
      <pc:sldChg chg="delSp modSp add del mod ord">
        <pc:chgData name="Maria Casas" userId="0ecb6980-0437-4664-b227-829ff5d263f8" providerId="ADAL" clId="{A6323868-BAA7-4E0A-B532-1BFDEA5FB9BD}" dt="2023-02-09T21:08:29.207" v="2406" actId="2696"/>
        <pc:sldMkLst>
          <pc:docMk/>
          <pc:sldMk cId="2537293086" sldId="842"/>
        </pc:sldMkLst>
        <pc:spChg chg="del">
          <ac:chgData name="Maria Casas" userId="0ecb6980-0437-4664-b227-829ff5d263f8" providerId="ADAL" clId="{A6323868-BAA7-4E0A-B532-1BFDEA5FB9BD}" dt="2023-02-08T21:53:22.053" v="228" actId="478"/>
          <ac:spMkLst>
            <pc:docMk/>
            <pc:sldMk cId="2537293086" sldId="842"/>
            <ac:spMk id="15" creationId="{45D23FEE-9C02-5F1E-9F0B-AE03F071A234}"/>
          </ac:spMkLst>
        </pc:spChg>
        <pc:spChg chg="mod">
          <ac:chgData name="Maria Casas" userId="0ecb6980-0437-4664-b227-829ff5d263f8" providerId="ADAL" clId="{A6323868-BAA7-4E0A-B532-1BFDEA5FB9BD}" dt="2023-02-08T21:53:10.290" v="211" actId="20577"/>
          <ac:spMkLst>
            <pc:docMk/>
            <pc:sldMk cId="2537293086" sldId="842"/>
            <ac:spMk id="5122" creationId="{00000000-0000-0000-0000-000000000000}"/>
          </ac:spMkLst>
        </pc:spChg>
      </pc:sldChg>
      <pc:sldChg chg="modSp mod delCm">
        <pc:chgData name="Maria Casas" userId="0ecb6980-0437-4664-b227-829ff5d263f8" providerId="ADAL" clId="{A6323868-BAA7-4E0A-B532-1BFDEA5FB9BD}" dt="2023-02-09T21:09:05.429" v="2407" actId="20577"/>
        <pc:sldMkLst>
          <pc:docMk/>
          <pc:sldMk cId="1025751085" sldId="844"/>
        </pc:sldMkLst>
        <pc:spChg chg="mod">
          <ac:chgData name="Maria Casas" userId="0ecb6980-0437-4664-b227-829ff5d263f8" providerId="ADAL" clId="{A6323868-BAA7-4E0A-B532-1BFDEA5FB9BD}" dt="2023-02-09T21:09:05.429" v="2407" actId="20577"/>
          <ac:spMkLst>
            <pc:docMk/>
            <pc:sldMk cId="1025751085" sldId="844"/>
            <ac:spMk id="3" creationId="{2640E342-AEBE-C697-533B-94970547D173}"/>
          </ac:spMkLst>
        </pc:spChg>
        <pc:extLst>
          <p:ext xmlns:p="http://schemas.openxmlformats.org/presentationml/2006/main" uri="{D6D511B9-2390-475A-947B-AFAB55BFBCF1}">
            <pc226:cmChg xmlns:pc226="http://schemas.microsoft.com/office/powerpoint/2022/06/main/command" chg="del">
              <pc226:chgData name="Maria Casas" userId="0ecb6980-0437-4664-b227-829ff5d263f8" providerId="ADAL" clId="{A6323868-BAA7-4E0A-B532-1BFDEA5FB9BD}" dt="2023-02-08T20:54:01.731" v="77"/>
              <pc2:cmMkLst xmlns:pc2="http://schemas.microsoft.com/office/powerpoint/2019/9/main/command">
                <pc:docMk/>
                <pc:sldMk cId="1025751085" sldId="844"/>
                <pc2:cmMk id="{0C6F18AC-C3E5-4BB0-A597-A0DF13499FEF}"/>
              </pc2:cmMkLst>
            </pc226:cmChg>
          </p:ext>
        </pc:extLst>
      </pc:sldChg>
      <pc:sldChg chg="addSp modSp del mod">
        <pc:chgData name="Maria Casas" userId="0ecb6980-0437-4664-b227-829ff5d263f8" providerId="ADAL" clId="{A6323868-BAA7-4E0A-B532-1BFDEA5FB9BD}" dt="2023-02-09T19:55:38.314" v="1682" actId="2696"/>
        <pc:sldMkLst>
          <pc:docMk/>
          <pc:sldMk cId="1557024608" sldId="845"/>
        </pc:sldMkLst>
        <pc:spChg chg="mod">
          <ac:chgData name="Maria Casas" userId="0ecb6980-0437-4664-b227-829ff5d263f8" providerId="ADAL" clId="{A6323868-BAA7-4E0A-B532-1BFDEA5FB9BD}" dt="2023-02-08T21:53:36.346" v="234" actId="20577"/>
          <ac:spMkLst>
            <pc:docMk/>
            <pc:sldMk cId="1557024608" sldId="845"/>
            <ac:spMk id="6" creationId="{23A35407-2E2D-E3C5-1B67-206B3F5E22B4}"/>
          </ac:spMkLst>
        </pc:spChg>
        <pc:spChg chg="add mod">
          <ac:chgData name="Maria Casas" userId="0ecb6980-0437-4664-b227-829ff5d263f8" providerId="ADAL" clId="{A6323868-BAA7-4E0A-B532-1BFDEA5FB9BD}" dt="2023-02-09T17:41:58.289" v="641" actId="6549"/>
          <ac:spMkLst>
            <pc:docMk/>
            <pc:sldMk cId="1557024608" sldId="845"/>
            <ac:spMk id="7" creationId="{A18C1509-0B6A-9DFF-585A-A9AB8966AB34}"/>
          </ac:spMkLst>
        </pc:spChg>
      </pc:sldChg>
      <pc:sldChg chg="add del">
        <pc:chgData name="Maria Casas" userId="0ecb6980-0437-4664-b227-829ff5d263f8" providerId="ADAL" clId="{A6323868-BAA7-4E0A-B532-1BFDEA5FB9BD}" dt="2023-02-09T21:08:29.207" v="2406" actId="2696"/>
        <pc:sldMkLst>
          <pc:docMk/>
          <pc:sldMk cId="2044573427" sldId="845"/>
        </pc:sldMkLst>
      </pc:sldChg>
      <pc:sldChg chg="addSp delSp modSp mod">
        <pc:chgData name="Maria Casas" userId="0ecb6980-0437-4664-b227-829ff5d263f8" providerId="ADAL" clId="{A6323868-BAA7-4E0A-B532-1BFDEA5FB9BD}" dt="2023-02-09T17:48:49.951" v="647" actId="478"/>
        <pc:sldMkLst>
          <pc:docMk/>
          <pc:sldMk cId="1369289884" sldId="847"/>
        </pc:sldMkLst>
        <pc:spChg chg="add del mod">
          <ac:chgData name="Maria Casas" userId="0ecb6980-0437-4664-b227-829ff5d263f8" providerId="ADAL" clId="{A6323868-BAA7-4E0A-B532-1BFDEA5FB9BD}" dt="2023-02-09T17:48:49.951" v="647" actId="478"/>
          <ac:spMkLst>
            <pc:docMk/>
            <pc:sldMk cId="1369289884" sldId="847"/>
            <ac:spMk id="9" creationId="{0EF40F7B-93DA-4DEA-024E-9E621A5C2194}"/>
          </ac:spMkLst>
        </pc:spChg>
        <pc:spChg chg="mod">
          <ac:chgData name="Maria Casas" userId="0ecb6980-0437-4664-b227-829ff5d263f8" providerId="ADAL" clId="{A6323868-BAA7-4E0A-B532-1BFDEA5FB9BD}" dt="2023-02-09T17:16:35.579" v="477" actId="20577"/>
          <ac:spMkLst>
            <pc:docMk/>
            <pc:sldMk cId="1369289884" sldId="847"/>
            <ac:spMk id="5122" creationId="{00000000-0000-0000-0000-000000000000}"/>
          </ac:spMkLst>
        </pc:spChg>
        <pc:spChg chg="del">
          <ac:chgData name="Maria Casas" userId="0ecb6980-0437-4664-b227-829ff5d263f8" providerId="ADAL" clId="{A6323868-BAA7-4E0A-B532-1BFDEA5FB9BD}" dt="2023-02-09T17:48:43.828" v="644" actId="478"/>
          <ac:spMkLst>
            <pc:docMk/>
            <pc:sldMk cId="1369289884" sldId="847"/>
            <ac:spMk id="1047555" creationId="{00000000-0000-0000-0000-000000000000}"/>
          </ac:spMkLst>
        </pc:spChg>
      </pc:sldChg>
      <pc:sldChg chg="modSp mod">
        <pc:chgData name="Maria Casas" userId="0ecb6980-0437-4664-b227-829ff5d263f8" providerId="ADAL" clId="{A6323868-BAA7-4E0A-B532-1BFDEA5FB9BD}" dt="2023-02-09T17:48:34.973" v="643" actId="14100"/>
        <pc:sldMkLst>
          <pc:docMk/>
          <pc:sldMk cId="2073835641" sldId="853"/>
        </pc:sldMkLst>
        <pc:spChg chg="mod">
          <ac:chgData name="Maria Casas" userId="0ecb6980-0437-4664-b227-829ff5d263f8" providerId="ADAL" clId="{A6323868-BAA7-4E0A-B532-1BFDEA5FB9BD}" dt="2023-02-09T17:48:34.973" v="643" actId="14100"/>
          <ac:spMkLst>
            <pc:docMk/>
            <pc:sldMk cId="2073835641" sldId="853"/>
            <ac:spMk id="9" creationId="{BD906A60-11A7-5F82-7C60-8D95889CD38A}"/>
          </ac:spMkLst>
        </pc:spChg>
        <pc:spChg chg="mod">
          <ac:chgData name="Maria Casas" userId="0ecb6980-0437-4664-b227-829ff5d263f8" providerId="ADAL" clId="{A6323868-BAA7-4E0A-B532-1BFDEA5FB9BD}" dt="2023-02-09T17:48:34.973" v="643" actId="14100"/>
          <ac:spMkLst>
            <pc:docMk/>
            <pc:sldMk cId="2073835641" sldId="853"/>
            <ac:spMk id="10" creationId="{70B08560-5674-474C-9827-C8B719E669F5}"/>
          </ac:spMkLst>
        </pc:spChg>
        <pc:spChg chg="mod">
          <ac:chgData name="Maria Casas" userId="0ecb6980-0437-4664-b227-829ff5d263f8" providerId="ADAL" clId="{A6323868-BAA7-4E0A-B532-1BFDEA5FB9BD}" dt="2023-02-09T17:48:34.973" v="643" actId="14100"/>
          <ac:spMkLst>
            <pc:docMk/>
            <pc:sldMk cId="2073835641" sldId="853"/>
            <ac:spMk id="11" creationId="{167F4F21-451D-794F-49A4-79F0FF0089E5}"/>
          </ac:spMkLst>
        </pc:spChg>
        <pc:spChg chg="mod">
          <ac:chgData name="Maria Casas" userId="0ecb6980-0437-4664-b227-829ff5d263f8" providerId="ADAL" clId="{A6323868-BAA7-4E0A-B532-1BFDEA5FB9BD}" dt="2023-02-09T17:48:34.973" v="643" actId="14100"/>
          <ac:spMkLst>
            <pc:docMk/>
            <pc:sldMk cId="2073835641" sldId="853"/>
            <ac:spMk id="13" creationId="{A79541B4-2413-D46F-5F1A-20C34E2D1D80}"/>
          </ac:spMkLst>
        </pc:spChg>
        <pc:spChg chg="mod">
          <ac:chgData name="Maria Casas" userId="0ecb6980-0437-4664-b227-829ff5d263f8" providerId="ADAL" clId="{A6323868-BAA7-4E0A-B532-1BFDEA5FB9BD}" dt="2023-02-09T16:20:58.931" v="463" actId="6549"/>
          <ac:spMkLst>
            <pc:docMk/>
            <pc:sldMk cId="2073835641" sldId="853"/>
            <ac:spMk id="5122" creationId="{00000000-0000-0000-0000-000000000000}"/>
          </ac:spMkLst>
        </pc:spChg>
      </pc:sldChg>
      <pc:sldChg chg="ord">
        <pc:chgData name="Maria Casas" userId="0ecb6980-0437-4664-b227-829ff5d263f8" providerId="ADAL" clId="{A6323868-BAA7-4E0A-B532-1BFDEA5FB9BD}" dt="2023-02-09T20:42:22.732" v="1896"/>
        <pc:sldMkLst>
          <pc:docMk/>
          <pc:sldMk cId="3230777782" sldId="854"/>
        </pc:sldMkLst>
      </pc:sldChg>
      <pc:sldChg chg="delSp modSp del mod ord">
        <pc:chgData name="Maria Casas" userId="0ecb6980-0437-4664-b227-829ff5d263f8" providerId="ADAL" clId="{A6323868-BAA7-4E0A-B532-1BFDEA5FB9BD}" dt="2023-02-09T21:08:29.207" v="2406" actId="2696"/>
        <pc:sldMkLst>
          <pc:docMk/>
          <pc:sldMk cId="3851534353" sldId="855"/>
        </pc:sldMkLst>
        <pc:spChg chg="del">
          <ac:chgData name="Maria Casas" userId="0ecb6980-0437-4664-b227-829ff5d263f8" providerId="ADAL" clId="{A6323868-BAA7-4E0A-B532-1BFDEA5FB9BD}" dt="2023-02-08T21:53:24.439" v="229" actId="478"/>
          <ac:spMkLst>
            <pc:docMk/>
            <pc:sldMk cId="3851534353" sldId="855"/>
            <ac:spMk id="15" creationId="{45D23FEE-9C02-5F1E-9F0B-AE03F071A234}"/>
          </ac:spMkLst>
        </pc:spChg>
        <pc:spChg chg="mod">
          <ac:chgData name="Maria Casas" userId="0ecb6980-0437-4664-b227-829ff5d263f8" providerId="ADAL" clId="{A6323868-BAA7-4E0A-B532-1BFDEA5FB9BD}" dt="2023-02-08T21:52:59.276" v="182" actId="20577"/>
          <ac:spMkLst>
            <pc:docMk/>
            <pc:sldMk cId="3851534353" sldId="855"/>
            <ac:spMk id="5122" creationId="{00000000-0000-0000-0000-000000000000}"/>
          </ac:spMkLst>
        </pc:spChg>
      </pc:sldChg>
      <pc:sldChg chg="del ord">
        <pc:chgData name="Maria Casas" userId="0ecb6980-0437-4664-b227-829ff5d263f8" providerId="ADAL" clId="{A6323868-BAA7-4E0A-B532-1BFDEA5FB9BD}" dt="2023-02-09T21:08:29.207" v="2406" actId="2696"/>
        <pc:sldMkLst>
          <pc:docMk/>
          <pc:sldMk cId="907785978" sldId="860"/>
        </pc:sldMkLst>
      </pc:sldChg>
      <pc:sldChg chg="addSp delSp modSp new mod">
        <pc:chgData name="Maria Casas" userId="0ecb6980-0437-4664-b227-829ff5d263f8" providerId="ADAL" clId="{A6323868-BAA7-4E0A-B532-1BFDEA5FB9BD}" dt="2023-02-09T21:59:48.296" v="3380" actId="20577"/>
        <pc:sldMkLst>
          <pc:docMk/>
          <pc:sldMk cId="3863740475" sldId="861"/>
        </pc:sldMkLst>
        <pc:spChg chg="del">
          <ac:chgData name="Maria Casas" userId="0ecb6980-0437-4664-b227-829ff5d263f8" providerId="ADAL" clId="{A6323868-BAA7-4E0A-B532-1BFDEA5FB9BD}" dt="2023-02-09T18:24:19.326" v="710" actId="478"/>
          <ac:spMkLst>
            <pc:docMk/>
            <pc:sldMk cId="3863740475" sldId="861"/>
            <ac:spMk id="2" creationId="{FB8AB1B8-C7B0-4A14-7CF1-62A3A2BBE2BD}"/>
          </ac:spMkLst>
        </pc:spChg>
        <pc:spChg chg="mod">
          <ac:chgData name="Maria Casas" userId="0ecb6980-0437-4664-b227-829ff5d263f8" providerId="ADAL" clId="{A6323868-BAA7-4E0A-B532-1BFDEA5FB9BD}" dt="2023-02-09T21:59:48.296" v="3380" actId="20577"/>
          <ac:spMkLst>
            <pc:docMk/>
            <pc:sldMk cId="3863740475" sldId="861"/>
            <ac:spMk id="4" creationId="{0A775038-FA35-CFD6-597A-17DD4622BC1A}"/>
          </ac:spMkLst>
        </pc:spChg>
        <pc:spChg chg="add mod">
          <ac:chgData name="Maria Casas" userId="0ecb6980-0437-4664-b227-829ff5d263f8" providerId="ADAL" clId="{A6323868-BAA7-4E0A-B532-1BFDEA5FB9BD}" dt="2023-02-09T21:39:05.345" v="2888" actId="20577"/>
          <ac:spMkLst>
            <pc:docMk/>
            <pc:sldMk cId="3863740475" sldId="861"/>
            <ac:spMk id="7" creationId="{3A68CA03-02C0-76A5-964D-9FB80BE32768}"/>
          </ac:spMkLst>
        </pc:spChg>
        <pc:graphicFrameChg chg="add mod">
          <ac:chgData name="Maria Casas" userId="0ecb6980-0437-4664-b227-829ff5d263f8" providerId="ADAL" clId="{A6323868-BAA7-4E0A-B532-1BFDEA5FB9BD}" dt="2023-02-09T18:24:23.387" v="713"/>
          <ac:graphicFrameMkLst>
            <pc:docMk/>
            <pc:sldMk cId="3863740475" sldId="861"/>
            <ac:graphicFrameMk id="5" creationId="{1299BA29-24DA-FD2F-0811-8F5A03121C33}"/>
          </ac:graphicFrameMkLst>
        </pc:graphicFrameChg>
        <pc:picChg chg="add del mod">
          <ac:chgData name="Maria Casas" userId="0ecb6980-0437-4664-b227-829ff5d263f8" providerId="ADAL" clId="{A6323868-BAA7-4E0A-B532-1BFDEA5FB9BD}" dt="2023-02-09T18:25:48.421" v="723" actId="478"/>
          <ac:picMkLst>
            <pc:docMk/>
            <pc:sldMk cId="3863740475" sldId="861"/>
            <ac:picMk id="6" creationId="{41660F94-7EBF-41C6-22D1-934C508CFA34}"/>
          </ac:picMkLst>
        </pc:picChg>
        <pc:picChg chg="add del mod">
          <ac:chgData name="Maria Casas" userId="0ecb6980-0437-4664-b227-829ff5d263f8" providerId="ADAL" clId="{A6323868-BAA7-4E0A-B532-1BFDEA5FB9BD}" dt="2023-02-09T18:40:26.863" v="837" actId="478"/>
          <ac:picMkLst>
            <pc:docMk/>
            <pc:sldMk cId="3863740475" sldId="861"/>
            <ac:picMk id="8" creationId="{33D6D1DF-DE9C-BC6A-C175-155FA3510C95}"/>
          </ac:picMkLst>
        </pc:picChg>
        <pc:picChg chg="add del mod">
          <ac:chgData name="Maria Casas" userId="0ecb6980-0437-4664-b227-829ff5d263f8" providerId="ADAL" clId="{A6323868-BAA7-4E0A-B532-1BFDEA5FB9BD}" dt="2023-02-09T18:41:01.515" v="840" actId="478"/>
          <ac:picMkLst>
            <pc:docMk/>
            <pc:sldMk cId="3863740475" sldId="861"/>
            <ac:picMk id="9" creationId="{4C6E6D4A-FAE0-017D-2177-6F3EBE81016F}"/>
          </ac:picMkLst>
        </pc:picChg>
        <pc:picChg chg="add mod">
          <ac:chgData name="Maria Casas" userId="0ecb6980-0437-4664-b227-829ff5d263f8" providerId="ADAL" clId="{A6323868-BAA7-4E0A-B532-1BFDEA5FB9BD}" dt="2023-02-09T20:54:07.924" v="1993" actId="1076"/>
          <ac:picMkLst>
            <pc:docMk/>
            <pc:sldMk cId="3863740475" sldId="861"/>
            <ac:picMk id="10" creationId="{B57D6994-D225-95BA-24C5-6759F7BF48BD}"/>
          </ac:picMkLst>
        </pc:picChg>
      </pc:sldChg>
      <pc:sldChg chg="addSp delSp modSp add mod ord">
        <pc:chgData name="Maria Casas" userId="0ecb6980-0437-4664-b227-829ff5d263f8" providerId="ADAL" clId="{A6323868-BAA7-4E0A-B532-1BFDEA5FB9BD}" dt="2023-02-09T21:46:55.481" v="3081"/>
        <pc:sldMkLst>
          <pc:docMk/>
          <pc:sldMk cId="4287743505" sldId="862"/>
        </pc:sldMkLst>
        <pc:spChg chg="add mod">
          <ac:chgData name="Maria Casas" userId="0ecb6980-0437-4664-b227-829ff5d263f8" providerId="ADAL" clId="{A6323868-BAA7-4E0A-B532-1BFDEA5FB9BD}" dt="2023-02-09T21:46:55.481" v="3081"/>
          <ac:spMkLst>
            <pc:docMk/>
            <pc:sldMk cId="4287743505" sldId="862"/>
            <ac:spMk id="2" creationId="{5745ADF1-FE88-B403-D3D2-EAE76AAE1E62}"/>
          </ac:spMkLst>
        </pc:spChg>
        <pc:spChg chg="mod">
          <ac:chgData name="Maria Casas" userId="0ecb6980-0437-4664-b227-829ff5d263f8" providerId="ADAL" clId="{A6323868-BAA7-4E0A-B532-1BFDEA5FB9BD}" dt="2023-02-09T19:23:18.618" v="1059" actId="20577"/>
          <ac:spMkLst>
            <pc:docMk/>
            <pc:sldMk cId="4287743505" sldId="862"/>
            <ac:spMk id="4" creationId="{0A775038-FA35-CFD6-597A-17DD4622BC1A}"/>
          </ac:spMkLst>
        </pc:spChg>
        <pc:spChg chg="del mod">
          <ac:chgData name="Maria Casas" userId="0ecb6980-0437-4664-b227-829ff5d263f8" providerId="ADAL" clId="{A6323868-BAA7-4E0A-B532-1BFDEA5FB9BD}" dt="2023-02-09T21:01:24.120" v="2169"/>
          <ac:spMkLst>
            <pc:docMk/>
            <pc:sldMk cId="4287743505" sldId="862"/>
            <ac:spMk id="7" creationId="{3A68CA03-02C0-76A5-964D-9FB80BE32768}"/>
          </ac:spMkLst>
        </pc:spChg>
        <pc:picChg chg="del">
          <ac:chgData name="Maria Casas" userId="0ecb6980-0437-4664-b227-829ff5d263f8" providerId="ADAL" clId="{A6323868-BAA7-4E0A-B532-1BFDEA5FB9BD}" dt="2023-02-09T20:54:34.523" v="1997" actId="478"/>
          <ac:picMkLst>
            <pc:docMk/>
            <pc:sldMk cId="4287743505" sldId="862"/>
            <ac:picMk id="10" creationId="{B57D6994-D225-95BA-24C5-6759F7BF48BD}"/>
          </ac:picMkLst>
        </pc:picChg>
      </pc:sldChg>
      <pc:sldChg chg="modSp mod">
        <pc:chgData name="Maria Casas" userId="0ecb6980-0437-4664-b227-829ff5d263f8" providerId="ADAL" clId="{A6323868-BAA7-4E0A-B532-1BFDEA5FB9BD}" dt="2023-02-09T21:58:57.774" v="3371" actId="20577"/>
        <pc:sldMkLst>
          <pc:docMk/>
          <pc:sldMk cId="2700430056" sldId="863"/>
        </pc:sldMkLst>
        <pc:spChg chg="mod">
          <ac:chgData name="Maria Casas" userId="0ecb6980-0437-4664-b227-829ff5d263f8" providerId="ADAL" clId="{A6323868-BAA7-4E0A-B532-1BFDEA5FB9BD}" dt="2023-02-09T21:58:57.774" v="3371" actId="20577"/>
          <ac:spMkLst>
            <pc:docMk/>
            <pc:sldMk cId="2700430056" sldId="863"/>
            <ac:spMk id="5122" creationId="{00000000-0000-0000-0000-000000000000}"/>
          </ac:spMkLst>
        </pc:spChg>
      </pc:sldChg>
      <pc:sldMasterChg chg="modSp">
        <pc:chgData name="Maria Casas" userId="0ecb6980-0437-4664-b227-829ff5d263f8" providerId="ADAL" clId="{A6323868-BAA7-4E0A-B532-1BFDEA5FB9BD}" dt="2023-02-08T19:58:28.863" v="30" actId="403"/>
        <pc:sldMasterMkLst>
          <pc:docMk/>
          <pc:sldMasterMk cId="404579247" sldId="2147483662"/>
        </pc:sldMasterMkLst>
        <pc:spChg chg="mod">
          <ac:chgData name="Maria Casas" userId="0ecb6980-0437-4664-b227-829ff5d263f8" providerId="ADAL" clId="{A6323868-BAA7-4E0A-B532-1BFDEA5FB9BD}" dt="2023-02-08T19:58:28.863" v="30" actId="403"/>
          <ac:spMkLst>
            <pc:docMk/>
            <pc:sldMasterMk cId="404579247" sldId="2147483662"/>
            <ac:spMk id="6" creationId="{00000000-0000-0000-0000-000000000000}"/>
          </ac:spMkLst>
        </pc:spChg>
      </pc:sldMasterChg>
    </pc:docChg>
  </pc:docChgLst>
</pc:chgInfo>
</file>

<file path=ppt/comments/modernComment_337_617B1EBF.xml><?xml version="1.0" encoding="utf-8"?>
<p188:cmLst xmlns:a="http://schemas.openxmlformats.org/drawingml/2006/main" xmlns:r="http://schemas.openxmlformats.org/officeDocument/2006/relationships" xmlns:p188="http://schemas.microsoft.com/office/powerpoint/2018/8/main">
  <p188:cm id="{0157F0A8-BB7E-42EA-826D-A44E420FB7B1}" authorId="{0C199EE3-C913-1DDB-B21A-F1A9113B9963}" created="2023-02-09T20:33:13.976">
    <ac:deMkLst xmlns:ac="http://schemas.microsoft.com/office/drawing/2013/main/command">
      <pc:docMk xmlns:pc="http://schemas.microsoft.com/office/powerpoint/2013/main/command"/>
      <pc:sldMk xmlns:pc="http://schemas.microsoft.com/office/powerpoint/2013/main/command" cId="1635458751" sldId="823"/>
      <ac:spMk id="1047555" creationId="{00000000-0000-0000-0000-000000000000}"/>
    </ac:deMkLst>
    <p188:txBody>
      <a:bodyPr/>
      <a:lstStyle/>
      <a:p>
        <a:r>
          <a:rPr lang="en-US"/>
          <a:t>Be a bit more specific on points. i.e. what will be better understood about customer base?​
being clear on the problem and its solution​</a:t>
        </a:r>
      </a:p>
    </p188:txBody>
  </p188:cm>
</p188:cmLst>
</file>

<file path=ppt/comments/modernComment_346_3BC9D386.xml><?xml version="1.0" encoding="utf-8"?>
<p188:cmLst xmlns:a="http://schemas.openxmlformats.org/drawingml/2006/main" xmlns:r="http://schemas.openxmlformats.org/officeDocument/2006/relationships" xmlns:p188="http://schemas.microsoft.com/office/powerpoint/2018/8/main">
  <p188:cm id="{F9D2C1DF-C49E-4FF3-81E2-7A5A4AFF64FF}" authorId="{9BC598AE-9C3E-E636-CEA4-B2A91668F492}" created="2023-02-02T19:40:59.996">
    <ac:txMkLst xmlns:ac="http://schemas.microsoft.com/office/drawing/2013/main/command">
      <pc:docMk xmlns:pc="http://schemas.microsoft.com/office/powerpoint/2013/main/command"/>
      <pc:sldMk xmlns:pc="http://schemas.microsoft.com/office/powerpoint/2013/main/command" cId="1003082630" sldId="838"/>
      <ac:spMk id="8" creationId="{7C904354-80F3-8E60-9DF5-55231C592C7C}"/>
      <ac:txMk cp="179" len="1">
        <ac:context len="242" hash="99659560"/>
      </ac:txMk>
    </ac:txMkLst>
    <p188:pos x="3294845" y="3606084"/>
    <p188:txBody>
      <a:bodyPr/>
      <a:lstStyle/>
      <a:p>
        <a:r>
          <a:rPr lang="en-US"/>
          <a:t>I found this https://towardsdatascience.com/class-imbalance-in-machine-learning-problems-a-practical-guide-4fb81eee0041
Which the writer talks about 'upsampling introduces training/serving skew' and 'another potential problem with upsampling is data leakage: if you first upsample the data and then split the data into training and validation folds, your model can simply memorize the positives from the training data and achieve artificially strong performance on the validation data'
They also talked about how downsampling the negative class can result in data loss of important observations.
The writer of this paper suggested something called 'domain filtering' where we filter the negative class based on an inclusion-exclusion criteria. </a:t>
        </a:r>
      </a:p>
    </p188:txBody>
  </p188:cm>
</p188:cmLst>
</file>

<file path=ppt/comments/modernComment_34C_3D23B82D.xml><?xml version="1.0" encoding="utf-8"?>
<p188:cmLst xmlns:a="http://schemas.openxmlformats.org/drawingml/2006/main" xmlns:r="http://schemas.openxmlformats.org/officeDocument/2006/relationships" xmlns:p188="http://schemas.microsoft.com/office/powerpoint/2018/8/main">
  <p188:cm id="{DCB7D9CB-A0BC-49A2-9E7B-2A936FAD3952}" authorId="{9BC598AE-9C3E-E636-CEA4-B2A91668F492}" created="2023-02-09T03:22:54.992">
    <pc:sldMkLst xmlns:pc="http://schemas.microsoft.com/office/powerpoint/2013/main/command">
      <pc:docMk/>
      <pc:sldMk cId="1025751085" sldId="844"/>
    </pc:sldMkLst>
    <p188:txBody>
      <a:bodyPr/>
      <a:lstStyle/>
      <a:p>
        <a:r>
          <a:rPr lang="en-US"/>
          <a:t>All 1.2 million members were sent at least one promotional email between 1/1/20 and 1/31/22. This time frame is 761 days of that 759 days were observed in the email history dataset. Although emails are sent each day, the number of emails sent per day varies greatly (0 to 1.5million emails per day). How we handle this variability will depend on the model we use.
</a:t>
        </a:r>
      </a:p>
    </p188:txBody>
  </p188:cm>
</p188: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27DAE2-5159-487C-B867-CE43D4A31F8D}" type="doc">
      <dgm:prSet loTypeId="urn:microsoft.com/office/officeart/2005/8/layout/hList1" loCatId="list" qsTypeId="urn:microsoft.com/office/officeart/2005/8/quickstyle/simple1" qsCatId="simple" csTypeId="urn:microsoft.com/office/officeart/2005/8/colors/accent2_2" csCatId="accent2" phldr="1"/>
      <dgm:spPr/>
      <dgm:t>
        <a:bodyPr/>
        <a:lstStyle/>
        <a:p>
          <a:endParaRPr lang="en-US"/>
        </a:p>
      </dgm:t>
    </dgm:pt>
    <dgm:pt modelId="{61943A2E-867A-4DC4-ABAE-5B53E6D37E9E}">
      <dgm:prSet phldrT="[Text]"/>
      <dgm:spPr/>
      <dgm:t>
        <a:bodyPr/>
        <a:lstStyle/>
        <a:p>
          <a:r>
            <a:rPr lang="en-US">
              <a:latin typeface="Calibri"/>
              <a:ea typeface="Calibri" panose="020F0502020204030204" pitchFamily="34" charset="0"/>
              <a:cs typeface="Calibri"/>
            </a:rPr>
            <a:t>David Askew</a:t>
          </a:r>
        </a:p>
      </dgm:t>
    </dgm:pt>
    <dgm:pt modelId="{33822C64-F3FD-402C-B77B-6A3998F8BF84}" type="parTrans" cxnId="{6337EE2F-6DF3-47CA-BC4F-FFC0FB579D28}">
      <dgm:prSet/>
      <dgm:spPr/>
      <dgm:t>
        <a:bodyPr/>
        <a:lstStyle/>
        <a:p>
          <a:endParaRPr lang="en-US"/>
        </a:p>
      </dgm:t>
    </dgm:pt>
    <dgm:pt modelId="{4678FA28-863F-44FE-9854-8A734C88EE0A}" type="sibTrans" cxnId="{6337EE2F-6DF3-47CA-BC4F-FFC0FB579D28}">
      <dgm:prSet/>
      <dgm:spPr/>
      <dgm:t>
        <a:bodyPr/>
        <a:lstStyle/>
        <a:p>
          <a:endParaRPr lang="en-US"/>
        </a:p>
      </dgm:t>
    </dgm:pt>
    <dgm:pt modelId="{7E779561-39F1-4F57-8F2A-AAF97B00630A}">
      <dgm:prSet phldrT="[Text]"/>
      <dgm:spPr/>
      <dgm:t>
        <a:bodyPr/>
        <a:lstStyle/>
        <a:p>
          <a:r>
            <a:rPr lang="en-US">
              <a:latin typeface="Calibri"/>
              <a:ea typeface="Calibri" panose="020F0502020204030204" pitchFamily="34" charset="0"/>
              <a:cs typeface="Calibri"/>
            </a:rPr>
            <a:t>Maria Casas</a:t>
          </a:r>
        </a:p>
      </dgm:t>
    </dgm:pt>
    <dgm:pt modelId="{DF903591-358A-450D-9960-D7F4DEC781E8}" type="parTrans" cxnId="{A0FF6104-703C-40CD-B3EC-9BA47600B6E0}">
      <dgm:prSet/>
      <dgm:spPr/>
      <dgm:t>
        <a:bodyPr/>
        <a:lstStyle/>
        <a:p>
          <a:endParaRPr lang="en-US"/>
        </a:p>
      </dgm:t>
    </dgm:pt>
    <dgm:pt modelId="{0FCF0FB0-3ABE-4717-893E-4C630ECB0D19}" type="sibTrans" cxnId="{A0FF6104-703C-40CD-B3EC-9BA47600B6E0}">
      <dgm:prSet/>
      <dgm:spPr/>
      <dgm:t>
        <a:bodyPr/>
        <a:lstStyle/>
        <a:p>
          <a:endParaRPr lang="en-US"/>
        </a:p>
      </dgm:t>
    </dgm:pt>
    <dgm:pt modelId="{8AD4B492-B7B5-4F54-9347-B461934A9296}">
      <dgm:prSet phldrT="[Text]" custT="1"/>
      <dgm:spPr/>
      <dgm:t>
        <a:bodyPr/>
        <a:lstStyle/>
        <a:p>
          <a:r>
            <a:rPr lang="en-US" sz="1400" b="0">
              <a:latin typeface="Calibri"/>
              <a:ea typeface="Calibri" panose="020F0502020204030204" pitchFamily="34" charset="0"/>
              <a:cs typeface="Calibri"/>
            </a:rPr>
            <a:t>MS in Applied Statistics and Analytics</a:t>
          </a:r>
        </a:p>
      </dgm:t>
    </dgm:pt>
    <dgm:pt modelId="{B7DF7B73-869E-4A93-89E0-159F723ACF9B}" type="parTrans" cxnId="{DB2EF52B-5277-4997-B1C6-99852919836C}">
      <dgm:prSet/>
      <dgm:spPr/>
      <dgm:t>
        <a:bodyPr/>
        <a:lstStyle/>
        <a:p>
          <a:endParaRPr lang="en-US"/>
        </a:p>
      </dgm:t>
    </dgm:pt>
    <dgm:pt modelId="{146E778F-C868-4E03-9883-1416A0800DDA}" type="sibTrans" cxnId="{DB2EF52B-5277-4997-B1C6-99852919836C}">
      <dgm:prSet/>
      <dgm:spPr/>
      <dgm:t>
        <a:bodyPr/>
        <a:lstStyle/>
        <a:p>
          <a:endParaRPr lang="en-US"/>
        </a:p>
      </dgm:t>
    </dgm:pt>
    <dgm:pt modelId="{5756CE3C-3254-4FD3-BB58-3EF33CE597E8}">
      <dgm:prSet phldrT="[Text]" custT="1"/>
      <dgm:spPr/>
      <dgm:t>
        <a:bodyPr/>
        <a:lstStyle/>
        <a:p>
          <a:r>
            <a:rPr lang="en-US" sz="1400" b="0">
              <a:latin typeface="Calibri"/>
              <a:ea typeface="Calibri" panose="020F0502020204030204" pitchFamily="34" charset="0"/>
              <a:cs typeface="Calibri"/>
            </a:rPr>
            <a:t>Graduating May 2023</a:t>
          </a:r>
        </a:p>
      </dgm:t>
    </dgm:pt>
    <dgm:pt modelId="{3E892573-13F3-43BB-9DA0-9BFC4CAB85A8}" type="parTrans" cxnId="{C3CE464F-400C-47D2-8F73-F1CCE2BE1620}">
      <dgm:prSet/>
      <dgm:spPr/>
      <dgm:t>
        <a:bodyPr/>
        <a:lstStyle/>
        <a:p>
          <a:endParaRPr lang="en-US"/>
        </a:p>
      </dgm:t>
    </dgm:pt>
    <dgm:pt modelId="{10DE832A-FBC4-4D55-BDD6-87EE80B47D01}" type="sibTrans" cxnId="{C3CE464F-400C-47D2-8F73-F1CCE2BE1620}">
      <dgm:prSet/>
      <dgm:spPr/>
      <dgm:t>
        <a:bodyPr/>
        <a:lstStyle/>
        <a:p>
          <a:endParaRPr lang="en-US"/>
        </a:p>
      </dgm:t>
    </dgm:pt>
    <dgm:pt modelId="{1EB530E3-76A4-4E8F-963D-08532E4F7E7F}">
      <dgm:prSet phldrT="[Text]"/>
      <dgm:spPr/>
      <dgm:t>
        <a:bodyPr/>
        <a:lstStyle/>
        <a:p>
          <a:r>
            <a:rPr lang="en-US">
              <a:latin typeface="Calibri"/>
              <a:ea typeface="Calibri" panose="020F0502020204030204" pitchFamily="34" charset="0"/>
              <a:cs typeface="Calibri"/>
            </a:rPr>
            <a:t>McKaleb Harlemon</a:t>
          </a:r>
        </a:p>
      </dgm:t>
    </dgm:pt>
    <dgm:pt modelId="{71A2930F-A666-4584-A28E-15CAFC502558}" type="parTrans" cxnId="{85302551-1155-426E-99E9-693D46057206}">
      <dgm:prSet/>
      <dgm:spPr/>
      <dgm:t>
        <a:bodyPr/>
        <a:lstStyle/>
        <a:p>
          <a:endParaRPr lang="en-US"/>
        </a:p>
      </dgm:t>
    </dgm:pt>
    <dgm:pt modelId="{386913D6-8F5D-4390-B413-19B8AAC2E2B9}" type="sibTrans" cxnId="{85302551-1155-426E-99E9-693D46057206}">
      <dgm:prSet/>
      <dgm:spPr/>
      <dgm:t>
        <a:bodyPr/>
        <a:lstStyle/>
        <a:p>
          <a:endParaRPr lang="en-US"/>
        </a:p>
      </dgm:t>
    </dgm:pt>
    <dgm:pt modelId="{B6484BDC-23A3-40E2-B2DA-0BC874208EEC}">
      <dgm:prSet phldrT="[Text]"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MS in Applied Statistics and Analytics</a:t>
          </a:r>
        </a:p>
      </dgm:t>
    </dgm:pt>
    <dgm:pt modelId="{0FC8C2D2-1F7E-49AA-A9C6-68CDE00EB33C}" type="parTrans" cxnId="{8425E725-2583-4C56-AA3E-B1917AA665EC}">
      <dgm:prSet/>
      <dgm:spPr/>
      <dgm:t>
        <a:bodyPr/>
        <a:lstStyle/>
        <a:p>
          <a:endParaRPr lang="en-US"/>
        </a:p>
      </dgm:t>
    </dgm:pt>
    <dgm:pt modelId="{679DEF42-CE9F-45B2-8F72-89F96D3F7FDC}" type="sibTrans" cxnId="{8425E725-2583-4C56-AA3E-B1917AA665EC}">
      <dgm:prSet/>
      <dgm:spPr/>
      <dgm:t>
        <a:bodyPr/>
        <a:lstStyle/>
        <a:p>
          <a:endParaRPr lang="en-US"/>
        </a:p>
      </dgm:t>
    </dgm:pt>
    <dgm:pt modelId="{0E76F65A-A99C-4667-B0E2-523620B7058B}">
      <dgm:prSet phldrT="[Text]"/>
      <dgm:spPr/>
      <dgm:t>
        <a:bodyPr/>
        <a:lstStyle/>
        <a:p>
          <a:r>
            <a:rPr lang="en-US">
              <a:latin typeface="Calibri"/>
              <a:ea typeface="Calibri" panose="020F0502020204030204" pitchFamily="34" charset="0"/>
              <a:cs typeface="Calibri"/>
            </a:rPr>
            <a:t>Nathaniel Jones</a:t>
          </a:r>
        </a:p>
      </dgm:t>
    </dgm:pt>
    <dgm:pt modelId="{BD313976-0570-4238-B2D5-D8B83A4DC890}" type="parTrans" cxnId="{D4CFDC92-247C-44A3-B42A-E0D8CD02B5A6}">
      <dgm:prSet/>
      <dgm:spPr/>
      <dgm:t>
        <a:bodyPr/>
        <a:lstStyle/>
        <a:p>
          <a:endParaRPr lang="en-US"/>
        </a:p>
      </dgm:t>
    </dgm:pt>
    <dgm:pt modelId="{A3EF8873-FACD-4513-9607-CE44F80B1B38}" type="sibTrans" cxnId="{D4CFDC92-247C-44A3-B42A-E0D8CD02B5A6}">
      <dgm:prSet/>
      <dgm:spPr/>
      <dgm:t>
        <a:bodyPr/>
        <a:lstStyle/>
        <a:p>
          <a:endParaRPr lang="en-US"/>
        </a:p>
      </dgm:t>
    </dgm:pt>
    <dgm:pt modelId="{48BBE417-2640-40D3-A637-E6412044AB7C}">
      <dgm:prSet phldrT="[Text]" custT="1"/>
      <dgm:spPr/>
      <dgm:t>
        <a:bodyPr/>
        <a:lstStyle/>
        <a:p>
          <a:r>
            <a:rPr lang="en-US" sz="1400">
              <a:latin typeface="Calibri"/>
              <a:ea typeface="Calibri" panose="020F0502020204030204" pitchFamily="34" charset="0"/>
              <a:cs typeface="Calibri"/>
            </a:rPr>
            <a:t>MSIS</a:t>
          </a:r>
        </a:p>
      </dgm:t>
    </dgm:pt>
    <dgm:pt modelId="{334B124E-C345-4116-9BD1-43E5976F91BB}" type="parTrans" cxnId="{59B05AC3-E67E-4144-85B7-D06F87F5B788}">
      <dgm:prSet/>
      <dgm:spPr/>
      <dgm:t>
        <a:bodyPr/>
        <a:lstStyle/>
        <a:p>
          <a:endParaRPr lang="en-US"/>
        </a:p>
      </dgm:t>
    </dgm:pt>
    <dgm:pt modelId="{B8E55D34-54C2-4F72-ADEF-129ABDB417B7}" type="sibTrans" cxnId="{59B05AC3-E67E-4144-85B7-D06F87F5B788}">
      <dgm:prSet/>
      <dgm:spPr/>
      <dgm:t>
        <a:bodyPr/>
        <a:lstStyle/>
        <a:p>
          <a:endParaRPr lang="en-US"/>
        </a:p>
      </dgm:t>
    </dgm:pt>
    <dgm:pt modelId="{68C82BFE-4A34-48FC-AF7A-01C54D5BA360}">
      <dgm:prSet phldrT="[Text]" custT="1"/>
      <dgm:spPr/>
      <dgm:t>
        <a:bodyPr/>
        <a:lstStyle/>
        <a:p>
          <a:r>
            <a:rPr lang="en-US" sz="1400" b="0">
              <a:latin typeface="Calibri"/>
              <a:ea typeface="Calibri" panose="020F0502020204030204" pitchFamily="34" charset="0"/>
              <a:cs typeface="Calibri"/>
            </a:rPr>
            <a:t>Cooking, painting and home improvement projects</a:t>
          </a:r>
        </a:p>
      </dgm:t>
    </dgm:pt>
    <dgm:pt modelId="{B18BE90F-06C1-4494-9BB4-6413A8E59AF2}" type="parTrans" cxnId="{44C1E104-E0CA-4011-A2B8-B8832396B055}">
      <dgm:prSet/>
      <dgm:spPr/>
      <dgm:t>
        <a:bodyPr/>
        <a:lstStyle/>
        <a:p>
          <a:endParaRPr lang="en-US"/>
        </a:p>
      </dgm:t>
    </dgm:pt>
    <dgm:pt modelId="{6CB89266-D6CC-461B-AEB3-FE9921B84887}" type="sibTrans" cxnId="{44C1E104-E0CA-4011-A2B8-B8832396B055}">
      <dgm:prSet/>
      <dgm:spPr/>
      <dgm:t>
        <a:bodyPr/>
        <a:lstStyle/>
        <a:p>
          <a:endParaRPr lang="en-US"/>
        </a:p>
      </dgm:t>
    </dgm:pt>
    <dgm:pt modelId="{E2D700F8-4253-4A26-AFEE-5A0F0A50E3A1}">
      <dgm:prSet custT="1"/>
      <dgm:spPr/>
      <dgm:t>
        <a:bodyPr/>
        <a:lstStyle/>
        <a:p>
          <a:pPr rtl="0"/>
          <a:r>
            <a:rPr lang="en-US" sz="1400" b="0">
              <a:latin typeface="Calibri"/>
              <a:ea typeface="Calibri" panose="020F0502020204030204" pitchFamily="34" charset="0"/>
              <a:cs typeface="Calibri"/>
            </a:rPr>
            <a:t>MS in Applied Statistics and Analytics</a:t>
          </a:r>
        </a:p>
      </dgm:t>
    </dgm:pt>
    <dgm:pt modelId="{9774A9E4-A7E5-4E0C-8A10-BC2FF530BB74}" type="parTrans" cxnId="{D2C35311-58C6-49E0-95F4-96D4DC8535D4}">
      <dgm:prSet/>
      <dgm:spPr/>
      <dgm:t>
        <a:bodyPr/>
        <a:lstStyle/>
        <a:p>
          <a:endParaRPr lang="en-US"/>
        </a:p>
      </dgm:t>
    </dgm:pt>
    <dgm:pt modelId="{833F6195-82AA-4C35-A7F5-8FB05CB74ECF}" type="sibTrans" cxnId="{D2C35311-58C6-49E0-95F4-96D4DC8535D4}">
      <dgm:prSet/>
      <dgm:spPr/>
      <dgm:t>
        <a:bodyPr/>
        <a:lstStyle/>
        <a:p>
          <a:endParaRPr lang="en-US"/>
        </a:p>
      </dgm:t>
    </dgm:pt>
    <dgm:pt modelId="{723EC4BF-6CAF-4F78-94FC-034A744958CA}">
      <dgm:prSet custT="1"/>
      <dgm:spPr/>
      <dgm:t>
        <a:bodyPr/>
        <a:lstStyle/>
        <a:p>
          <a:pPr rtl="0"/>
          <a:r>
            <a:rPr lang="en-US" sz="1400">
              <a:latin typeface="Calibri"/>
              <a:ea typeface="Calibri" panose="020F0502020204030204" pitchFamily="34" charset="0"/>
              <a:cs typeface="Calibri"/>
            </a:rPr>
            <a:t>Graduating December 2023</a:t>
          </a:r>
        </a:p>
      </dgm:t>
    </dgm:pt>
    <dgm:pt modelId="{112DAC72-71E8-4CF4-8C37-4DB9275C413F}" type="parTrans" cxnId="{68E65FEF-2DAC-418C-A767-A225B6D43FC4}">
      <dgm:prSet/>
      <dgm:spPr/>
      <dgm:t>
        <a:bodyPr/>
        <a:lstStyle/>
        <a:p>
          <a:endParaRPr lang="en-US"/>
        </a:p>
      </dgm:t>
    </dgm:pt>
    <dgm:pt modelId="{3C4849D9-B68C-4F59-B6D5-A72C7651D791}" type="sibTrans" cxnId="{68E65FEF-2DAC-418C-A767-A225B6D43FC4}">
      <dgm:prSet/>
      <dgm:spPr/>
      <dgm:t>
        <a:bodyPr/>
        <a:lstStyle/>
        <a:p>
          <a:endParaRPr lang="en-US"/>
        </a:p>
      </dgm:t>
    </dgm:pt>
    <dgm:pt modelId="{5F77EC21-49B5-44E9-A3ED-B2E642E91D2C}">
      <dgm:prSet custT="1"/>
      <dgm:spPr/>
      <dgm:t>
        <a:bodyPr/>
        <a:lstStyle/>
        <a:p>
          <a:pPr rtl="0"/>
          <a:r>
            <a:rPr lang="en-US" sz="1400">
              <a:latin typeface="Calibri"/>
              <a:ea typeface="Calibri" panose="020F0502020204030204" pitchFamily="34" charset="0"/>
              <a:cs typeface="Calibri"/>
            </a:rPr>
            <a:t>Puzzles, Movies, and Data Science</a:t>
          </a:r>
        </a:p>
      </dgm:t>
    </dgm:pt>
    <dgm:pt modelId="{3E52EBAC-1478-42BC-A9F7-47AB021855A9}" type="parTrans" cxnId="{E017FAB4-FA50-49AC-86F3-15AF4716F5B8}">
      <dgm:prSet/>
      <dgm:spPr/>
      <dgm:t>
        <a:bodyPr/>
        <a:lstStyle/>
        <a:p>
          <a:endParaRPr lang="en-US"/>
        </a:p>
      </dgm:t>
    </dgm:pt>
    <dgm:pt modelId="{77723A15-4609-4474-8571-F7E4985D42D0}" type="sibTrans" cxnId="{E017FAB4-FA50-49AC-86F3-15AF4716F5B8}">
      <dgm:prSet/>
      <dgm:spPr/>
      <dgm:t>
        <a:bodyPr/>
        <a:lstStyle/>
        <a:p>
          <a:endParaRPr lang="en-US"/>
        </a:p>
      </dgm:t>
    </dgm:pt>
    <dgm:pt modelId="{58CCB403-6227-425F-B301-5DF6122CE66C}">
      <dgm:prSet custT="1"/>
      <dgm:spPr/>
      <dgm:t>
        <a:bodyPr/>
        <a:lstStyle/>
        <a:p>
          <a:pPr rtl="0"/>
          <a:r>
            <a:rPr lang="en-US" sz="1400">
              <a:latin typeface="Calibri"/>
              <a:ea typeface="Calibri" panose="020F0502020204030204" pitchFamily="34" charset="0"/>
              <a:cs typeface="Calibri"/>
            </a:rPr>
            <a:t>Graduating June 2023</a:t>
          </a:r>
        </a:p>
      </dgm:t>
    </dgm:pt>
    <dgm:pt modelId="{57E46CA6-3D79-41C2-94FB-379D1B78A478}" type="parTrans" cxnId="{5C0FD2AD-20EF-4530-9D0A-5007414AE0C4}">
      <dgm:prSet/>
      <dgm:spPr/>
      <dgm:t>
        <a:bodyPr/>
        <a:lstStyle/>
        <a:p>
          <a:endParaRPr lang="en-US"/>
        </a:p>
      </dgm:t>
    </dgm:pt>
    <dgm:pt modelId="{C4137E90-DF00-4D3C-9B95-A5B3E3BAA742}" type="sibTrans" cxnId="{5C0FD2AD-20EF-4530-9D0A-5007414AE0C4}">
      <dgm:prSet/>
      <dgm:spPr/>
      <dgm:t>
        <a:bodyPr/>
        <a:lstStyle/>
        <a:p>
          <a:endParaRPr lang="en-US"/>
        </a:p>
      </dgm:t>
    </dgm:pt>
    <dgm:pt modelId="{5757313C-AA89-4593-B9B9-6C724BC7967C}">
      <dgm:prSet phldr="0" custT="1"/>
      <dgm:spPr/>
      <dgm:t>
        <a:bodyPr/>
        <a:lstStyle/>
        <a:p>
          <a:pPr rtl="0"/>
          <a:r>
            <a:rPr lang="en-US" sz="1400">
              <a:latin typeface="Calibri"/>
              <a:ea typeface="Calibri" panose="020F0502020204030204" pitchFamily="34" charset="0"/>
              <a:cs typeface="Calibri"/>
            </a:rPr>
            <a:t>Hiking, Boating, and Traveling.</a:t>
          </a:r>
        </a:p>
      </dgm:t>
    </dgm:pt>
    <dgm:pt modelId="{B032FEDA-7CF8-43A2-9CDC-093D39CCECF0}" type="parTrans" cxnId="{98607D3F-EA3E-446E-A311-8AFCCE3AB31A}">
      <dgm:prSet/>
      <dgm:spPr/>
      <dgm:t>
        <a:bodyPr/>
        <a:lstStyle/>
        <a:p>
          <a:endParaRPr lang="en-US"/>
        </a:p>
      </dgm:t>
    </dgm:pt>
    <dgm:pt modelId="{AD018638-C43E-4991-A7AA-E34F20F83F40}" type="sibTrans" cxnId="{98607D3F-EA3E-446E-A311-8AFCCE3AB31A}">
      <dgm:prSet/>
      <dgm:spPr/>
      <dgm:t>
        <a:bodyPr/>
        <a:lstStyle/>
        <a:p>
          <a:endParaRPr lang="en-US"/>
        </a:p>
      </dgm:t>
    </dgm:pt>
    <dgm:pt modelId="{3D3BE255-63AC-4C9F-BDCF-582F914909E8}">
      <dgm:prSet phldrT="[Text]"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Graduating May 2024</a:t>
          </a:r>
        </a:p>
      </dgm:t>
    </dgm:pt>
    <dgm:pt modelId="{2317ADF1-7818-4282-BB1E-6954163E7FD5}" type="parTrans" cxnId="{ECF51959-A4CC-4EA9-8941-5426B28B8E23}">
      <dgm:prSet/>
      <dgm:spPr/>
      <dgm:t>
        <a:bodyPr/>
        <a:lstStyle/>
        <a:p>
          <a:endParaRPr lang="en-US"/>
        </a:p>
      </dgm:t>
    </dgm:pt>
    <dgm:pt modelId="{CF5A1103-37FA-4110-8AF3-7B855B3B1289}" type="sibTrans" cxnId="{ECF51959-A4CC-4EA9-8941-5426B28B8E23}">
      <dgm:prSet/>
      <dgm:spPr/>
      <dgm:t>
        <a:bodyPr/>
        <a:lstStyle/>
        <a:p>
          <a:endParaRPr lang="en-US"/>
        </a:p>
      </dgm:t>
    </dgm:pt>
    <dgm:pt modelId="{2F18A652-CF41-45FA-AB2A-E68C99602E3F}">
      <dgm:prSet custT="1"/>
      <dgm:spPr/>
      <dgm:t>
        <a:bodyPr/>
        <a:lstStyle/>
        <a:p>
          <a:r>
            <a:rPr lang="en-US" sz="1400">
              <a:latin typeface="Calibri" panose="020F0502020204030204" pitchFamily="34" charset="0"/>
              <a:ea typeface="Calibri" panose="020F0502020204030204" pitchFamily="34" charset="0"/>
              <a:cs typeface="Calibri" panose="020F0502020204030204" pitchFamily="34" charset="0"/>
            </a:rPr>
            <a:t>Sports Psychology</a:t>
          </a:r>
        </a:p>
      </dgm:t>
    </dgm:pt>
    <dgm:pt modelId="{EDFA1E82-1E3F-4117-90D8-5B17CA543813}" type="parTrans" cxnId="{606FEA56-F4F5-4CE5-8634-4E23032377C9}">
      <dgm:prSet/>
      <dgm:spPr/>
      <dgm:t>
        <a:bodyPr/>
        <a:lstStyle/>
        <a:p>
          <a:endParaRPr lang="en-US"/>
        </a:p>
      </dgm:t>
    </dgm:pt>
    <dgm:pt modelId="{8C2154BF-0A1C-48C8-9BEC-9757130C13F5}" type="sibTrans" cxnId="{606FEA56-F4F5-4CE5-8634-4E23032377C9}">
      <dgm:prSet/>
      <dgm:spPr/>
      <dgm:t>
        <a:bodyPr/>
        <a:lstStyle/>
        <a:p>
          <a:endParaRPr lang="en-US"/>
        </a:p>
      </dgm:t>
    </dgm:pt>
    <dgm:pt modelId="{0DC5BF7B-BEF5-451B-807A-11E4A21ECA65}" type="pres">
      <dgm:prSet presAssocID="{4F27DAE2-5159-487C-B867-CE43D4A31F8D}" presName="Name0" presStyleCnt="0">
        <dgm:presLayoutVars>
          <dgm:dir/>
          <dgm:animLvl val="lvl"/>
          <dgm:resizeHandles val="exact"/>
        </dgm:presLayoutVars>
      </dgm:prSet>
      <dgm:spPr/>
    </dgm:pt>
    <dgm:pt modelId="{1D03F0CA-BCCC-477D-9C89-FBDF0B0B32D3}" type="pres">
      <dgm:prSet presAssocID="{61943A2E-867A-4DC4-ABAE-5B53E6D37E9E}" presName="composite" presStyleCnt="0"/>
      <dgm:spPr/>
    </dgm:pt>
    <dgm:pt modelId="{7AB6E449-4DD8-4701-BE78-40BB2B701F6B}" type="pres">
      <dgm:prSet presAssocID="{61943A2E-867A-4DC4-ABAE-5B53E6D37E9E}" presName="parTx" presStyleLbl="alignNode1" presStyleIdx="0" presStyleCnt="4">
        <dgm:presLayoutVars>
          <dgm:chMax val="0"/>
          <dgm:chPref val="0"/>
          <dgm:bulletEnabled val="1"/>
        </dgm:presLayoutVars>
      </dgm:prSet>
      <dgm:spPr/>
    </dgm:pt>
    <dgm:pt modelId="{C7B40406-2F44-4D83-9170-415BBA5D2907}" type="pres">
      <dgm:prSet presAssocID="{61943A2E-867A-4DC4-ABAE-5B53E6D37E9E}" presName="desTx" presStyleLbl="alignAccFollowNode1" presStyleIdx="0" presStyleCnt="4">
        <dgm:presLayoutVars>
          <dgm:bulletEnabled val="1"/>
        </dgm:presLayoutVars>
      </dgm:prSet>
      <dgm:spPr/>
    </dgm:pt>
    <dgm:pt modelId="{8087BC4D-F23E-4084-9B2E-7EFC72961EA5}" type="pres">
      <dgm:prSet presAssocID="{4678FA28-863F-44FE-9854-8A734C88EE0A}" presName="space" presStyleCnt="0"/>
      <dgm:spPr/>
    </dgm:pt>
    <dgm:pt modelId="{2709527C-4090-41F6-A39E-536614B2D721}" type="pres">
      <dgm:prSet presAssocID="{7E779561-39F1-4F57-8F2A-AAF97B00630A}" presName="composite" presStyleCnt="0"/>
      <dgm:spPr/>
    </dgm:pt>
    <dgm:pt modelId="{3DF666EC-F3E5-4E10-8281-5BF0AD51A4EA}" type="pres">
      <dgm:prSet presAssocID="{7E779561-39F1-4F57-8F2A-AAF97B00630A}" presName="parTx" presStyleLbl="alignNode1" presStyleIdx="1" presStyleCnt="4">
        <dgm:presLayoutVars>
          <dgm:chMax val="0"/>
          <dgm:chPref val="0"/>
          <dgm:bulletEnabled val="1"/>
        </dgm:presLayoutVars>
      </dgm:prSet>
      <dgm:spPr/>
    </dgm:pt>
    <dgm:pt modelId="{9BA4A67E-C0FD-483B-B828-A61D6761E234}" type="pres">
      <dgm:prSet presAssocID="{7E779561-39F1-4F57-8F2A-AAF97B00630A}" presName="desTx" presStyleLbl="alignAccFollowNode1" presStyleIdx="1" presStyleCnt="4">
        <dgm:presLayoutVars>
          <dgm:bulletEnabled val="1"/>
        </dgm:presLayoutVars>
      </dgm:prSet>
      <dgm:spPr/>
    </dgm:pt>
    <dgm:pt modelId="{30FE521B-299D-412D-8E1C-5AB7FB10D7EB}" type="pres">
      <dgm:prSet presAssocID="{0FCF0FB0-3ABE-4717-893E-4C630ECB0D19}" presName="space" presStyleCnt="0"/>
      <dgm:spPr/>
    </dgm:pt>
    <dgm:pt modelId="{101C5103-91CD-43E5-9F72-CD0DFE200E0E}" type="pres">
      <dgm:prSet presAssocID="{1EB530E3-76A4-4E8F-963D-08532E4F7E7F}" presName="composite" presStyleCnt="0"/>
      <dgm:spPr/>
    </dgm:pt>
    <dgm:pt modelId="{86F7AA9E-D0FC-4008-B49F-8A8EEFF8B05C}" type="pres">
      <dgm:prSet presAssocID="{1EB530E3-76A4-4E8F-963D-08532E4F7E7F}" presName="parTx" presStyleLbl="alignNode1" presStyleIdx="2" presStyleCnt="4">
        <dgm:presLayoutVars>
          <dgm:chMax val="0"/>
          <dgm:chPref val="0"/>
          <dgm:bulletEnabled val="1"/>
        </dgm:presLayoutVars>
      </dgm:prSet>
      <dgm:spPr/>
    </dgm:pt>
    <dgm:pt modelId="{F0B8BA94-6CA3-48DA-BC6F-843E8538E3E2}" type="pres">
      <dgm:prSet presAssocID="{1EB530E3-76A4-4E8F-963D-08532E4F7E7F}" presName="desTx" presStyleLbl="alignAccFollowNode1" presStyleIdx="2" presStyleCnt="4" custLinFactNeighborX="450" custLinFactNeighborY="5424">
        <dgm:presLayoutVars>
          <dgm:bulletEnabled val="1"/>
        </dgm:presLayoutVars>
      </dgm:prSet>
      <dgm:spPr/>
    </dgm:pt>
    <dgm:pt modelId="{5BB40A07-965B-4828-B24C-3295DADFC8F9}" type="pres">
      <dgm:prSet presAssocID="{386913D6-8F5D-4390-B413-19B8AAC2E2B9}" presName="space" presStyleCnt="0"/>
      <dgm:spPr/>
    </dgm:pt>
    <dgm:pt modelId="{389DC52C-BFEC-41E0-A26A-11E82C53309A}" type="pres">
      <dgm:prSet presAssocID="{0E76F65A-A99C-4667-B0E2-523620B7058B}" presName="composite" presStyleCnt="0"/>
      <dgm:spPr/>
    </dgm:pt>
    <dgm:pt modelId="{9452046E-1C3A-4744-BE66-818D5552CF2A}" type="pres">
      <dgm:prSet presAssocID="{0E76F65A-A99C-4667-B0E2-523620B7058B}" presName="parTx" presStyleLbl="alignNode1" presStyleIdx="3" presStyleCnt="4">
        <dgm:presLayoutVars>
          <dgm:chMax val="0"/>
          <dgm:chPref val="0"/>
          <dgm:bulletEnabled val="1"/>
        </dgm:presLayoutVars>
      </dgm:prSet>
      <dgm:spPr/>
    </dgm:pt>
    <dgm:pt modelId="{088410AE-E70B-40CD-9929-5C81E1BF4F21}" type="pres">
      <dgm:prSet presAssocID="{0E76F65A-A99C-4667-B0E2-523620B7058B}" presName="desTx" presStyleLbl="alignAccFollowNode1" presStyleIdx="3" presStyleCnt="4" custScaleY="100000">
        <dgm:presLayoutVars>
          <dgm:bulletEnabled val="1"/>
        </dgm:presLayoutVars>
      </dgm:prSet>
      <dgm:spPr/>
    </dgm:pt>
  </dgm:ptLst>
  <dgm:cxnLst>
    <dgm:cxn modelId="{A0FF6104-703C-40CD-B3EC-9BA47600B6E0}" srcId="{4F27DAE2-5159-487C-B867-CE43D4A31F8D}" destId="{7E779561-39F1-4F57-8F2A-AAF97B00630A}" srcOrd="1" destOrd="0" parTransId="{DF903591-358A-450D-9960-D7F4DEC781E8}" sibTransId="{0FCF0FB0-3ABE-4717-893E-4C630ECB0D19}"/>
    <dgm:cxn modelId="{44C1E104-E0CA-4011-A2B8-B8832396B055}" srcId="{7E779561-39F1-4F57-8F2A-AAF97B00630A}" destId="{68C82BFE-4A34-48FC-AF7A-01C54D5BA360}" srcOrd="2" destOrd="0" parTransId="{B18BE90F-06C1-4494-9BB4-6413A8E59AF2}" sibTransId="{6CB89266-D6CC-461B-AEB3-FE9921B84887}"/>
    <dgm:cxn modelId="{D2C35311-58C6-49E0-95F4-96D4DC8535D4}" srcId="{0E76F65A-A99C-4667-B0E2-523620B7058B}" destId="{E2D700F8-4253-4A26-AFEE-5A0F0A50E3A1}" srcOrd="0" destOrd="0" parTransId="{9774A9E4-A7E5-4E0C-8A10-BC2FF530BB74}" sibTransId="{833F6195-82AA-4C35-A7F5-8FB05CB74ECF}"/>
    <dgm:cxn modelId="{933A1A1C-FAAC-41DE-9CE5-8BBE7D62DACA}" type="presOf" srcId="{8AD4B492-B7B5-4F54-9347-B461934A9296}" destId="{9BA4A67E-C0FD-483B-B828-A61D6761E234}" srcOrd="0" destOrd="0" presId="urn:microsoft.com/office/officeart/2005/8/layout/hList1"/>
    <dgm:cxn modelId="{17F3FA24-4E00-4366-98F4-38EB4D209E19}" type="presOf" srcId="{5756CE3C-3254-4FD3-BB58-3EF33CE597E8}" destId="{9BA4A67E-C0FD-483B-B828-A61D6761E234}" srcOrd="0" destOrd="1" presId="urn:microsoft.com/office/officeart/2005/8/layout/hList1"/>
    <dgm:cxn modelId="{8425E725-2583-4C56-AA3E-B1917AA665EC}" srcId="{1EB530E3-76A4-4E8F-963D-08532E4F7E7F}" destId="{B6484BDC-23A3-40E2-B2DA-0BC874208EEC}" srcOrd="0" destOrd="0" parTransId="{0FC8C2D2-1F7E-49AA-A9C6-68CDE00EB33C}" sibTransId="{679DEF42-CE9F-45B2-8F72-89F96D3F7FDC}"/>
    <dgm:cxn modelId="{DB2EF52B-5277-4997-B1C6-99852919836C}" srcId="{7E779561-39F1-4F57-8F2A-AAF97B00630A}" destId="{8AD4B492-B7B5-4F54-9347-B461934A9296}" srcOrd="0" destOrd="0" parTransId="{B7DF7B73-869E-4A93-89E0-159F723ACF9B}" sibTransId="{146E778F-C868-4E03-9883-1416A0800DDA}"/>
    <dgm:cxn modelId="{097C842F-563A-4862-B53E-805E4382F319}" type="presOf" srcId="{5F77EC21-49B5-44E9-A3ED-B2E642E91D2C}" destId="{088410AE-E70B-40CD-9929-5C81E1BF4F21}" srcOrd="0" destOrd="2" presId="urn:microsoft.com/office/officeart/2005/8/layout/hList1"/>
    <dgm:cxn modelId="{6337EE2F-6DF3-47CA-BC4F-FFC0FB579D28}" srcId="{4F27DAE2-5159-487C-B867-CE43D4A31F8D}" destId="{61943A2E-867A-4DC4-ABAE-5B53E6D37E9E}" srcOrd="0" destOrd="0" parTransId="{33822C64-F3FD-402C-B77B-6A3998F8BF84}" sibTransId="{4678FA28-863F-44FE-9854-8A734C88EE0A}"/>
    <dgm:cxn modelId="{40BCE636-F981-4AC8-B1EB-095DF744212F}" type="presOf" srcId="{61943A2E-867A-4DC4-ABAE-5B53E6D37E9E}" destId="{7AB6E449-4DD8-4701-BE78-40BB2B701F6B}" srcOrd="0" destOrd="0" presId="urn:microsoft.com/office/officeart/2005/8/layout/hList1"/>
    <dgm:cxn modelId="{F81C7D3B-9897-4173-B4C9-94C2DC52BE87}" type="presOf" srcId="{3D3BE255-63AC-4C9F-BDCF-582F914909E8}" destId="{F0B8BA94-6CA3-48DA-BC6F-843E8538E3E2}" srcOrd="0" destOrd="1" presId="urn:microsoft.com/office/officeart/2005/8/layout/hList1"/>
    <dgm:cxn modelId="{98607D3F-EA3E-446E-A311-8AFCCE3AB31A}" srcId="{61943A2E-867A-4DC4-ABAE-5B53E6D37E9E}" destId="{5757313C-AA89-4593-B9B9-6C724BC7967C}" srcOrd="2" destOrd="0" parTransId="{B032FEDA-7CF8-43A2-9CDC-093D39CCECF0}" sibTransId="{AD018638-C43E-4991-A7AA-E34F20F83F40}"/>
    <dgm:cxn modelId="{2D9A3367-0586-41A8-8FAE-3406D8061CAA}" type="presOf" srcId="{2F18A652-CF41-45FA-AB2A-E68C99602E3F}" destId="{F0B8BA94-6CA3-48DA-BC6F-843E8538E3E2}" srcOrd="0" destOrd="2" presId="urn:microsoft.com/office/officeart/2005/8/layout/hList1"/>
    <dgm:cxn modelId="{31761268-8E3C-4CA5-B9FA-A6E6B01A4C9D}" type="presOf" srcId="{1EB530E3-76A4-4E8F-963D-08532E4F7E7F}" destId="{86F7AA9E-D0FC-4008-B49F-8A8EEFF8B05C}" srcOrd="0" destOrd="0" presId="urn:microsoft.com/office/officeart/2005/8/layout/hList1"/>
    <dgm:cxn modelId="{59FBB86C-6842-45A8-93F6-653501B76502}" type="presOf" srcId="{7E779561-39F1-4F57-8F2A-AAF97B00630A}" destId="{3DF666EC-F3E5-4E10-8281-5BF0AD51A4EA}" srcOrd="0" destOrd="0" presId="urn:microsoft.com/office/officeart/2005/8/layout/hList1"/>
    <dgm:cxn modelId="{C3CE464F-400C-47D2-8F73-F1CCE2BE1620}" srcId="{7E779561-39F1-4F57-8F2A-AAF97B00630A}" destId="{5756CE3C-3254-4FD3-BB58-3EF33CE597E8}" srcOrd="1" destOrd="0" parTransId="{3E892573-13F3-43BB-9DA0-9BFC4CAB85A8}" sibTransId="{10DE832A-FBC4-4D55-BDD6-87EE80B47D01}"/>
    <dgm:cxn modelId="{85302551-1155-426E-99E9-693D46057206}" srcId="{4F27DAE2-5159-487C-B867-CE43D4A31F8D}" destId="{1EB530E3-76A4-4E8F-963D-08532E4F7E7F}" srcOrd="2" destOrd="0" parTransId="{71A2930F-A666-4584-A28E-15CAFC502558}" sibTransId="{386913D6-8F5D-4390-B413-19B8AAC2E2B9}"/>
    <dgm:cxn modelId="{606FEA56-F4F5-4CE5-8634-4E23032377C9}" srcId="{1EB530E3-76A4-4E8F-963D-08532E4F7E7F}" destId="{2F18A652-CF41-45FA-AB2A-E68C99602E3F}" srcOrd="2" destOrd="0" parTransId="{EDFA1E82-1E3F-4117-90D8-5B17CA543813}" sibTransId="{8C2154BF-0A1C-48C8-9BEC-9757130C13F5}"/>
    <dgm:cxn modelId="{ECF51959-A4CC-4EA9-8941-5426B28B8E23}" srcId="{1EB530E3-76A4-4E8F-963D-08532E4F7E7F}" destId="{3D3BE255-63AC-4C9F-BDCF-582F914909E8}" srcOrd="1" destOrd="0" parTransId="{2317ADF1-7818-4282-BB1E-6954163E7FD5}" sibTransId="{CF5A1103-37FA-4110-8AF3-7B855B3B1289}"/>
    <dgm:cxn modelId="{D4CFDC92-247C-44A3-B42A-E0D8CD02B5A6}" srcId="{4F27DAE2-5159-487C-B867-CE43D4A31F8D}" destId="{0E76F65A-A99C-4667-B0E2-523620B7058B}" srcOrd="3" destOrd="0" parTransId="{BD313976-0570-4238-B2D5-D8B83A4DC890}" sibTransId="{A3EF8873-FACD-4513-9607-CE44F80B1B38}"/>
    <dgm:cxn modelId="{FAF21B95-E880-482A-8E5B-5FD8AA6D7E14}" type="presOf" srcId="{B6484BDC-23A3-40E2-B2DA-0BC874208EEC}" destId="{F0B8BA94-6CA3-48DA-BC6F-843E8538E3E2}" srcOrd="0" destOrd="0" presId="urn:microsoft.com/office/officeart/2005/8/layout/hList1"/>
    <dgm:cxn modelId="{59874695-9B40-4421-96F6-F8EFC524EAFF}" type="presOf" srcId="{4F27DAE2-5159-487C-B867-CE43D4A31F8D}" destId="{0DC5BF7B-BEF5-451B-807A-11E4A21ECA65}" srcOrd="0" destOrd="0" presId="urn:microsoft.com/office/officeart/2005/8/layout/hList1"/>
    <dgm:cxn modelId="{5C0FD2AD-20EF-4530-9D0A-5007414AE0C4}" srcId="{61943A2E-867A-4DC4-ABAE-5B53E6D37E9E}" destId="{58CCB403-6227-425F-B301-5DF6122CE66C}" srcOrd="1" destOrd="0" parTransId="{57E46CA6-3D79-41C2-94FB-379D1B78A478}" sibTransId="{C4137E90-DF00-4D3C-9B95-A5B3E3BAA742}"/>
    <dgm:cxn modelId="{E017FAB4-FA50-49AC-86F3-15AF4716F5B8}" srcId="{0E76F65A-A99C-4667-B0E2-523620B7058B}" destId="{5F77EC21-49B5-44E9-A3ED-B2E642E91D2C}" srcOrd="2" destOrd="0" parTransId="{3E52EBAC-1478-42BC-A9F7-47AB021855A9}" sibTransId="{77723A15-4609-4474-8571-F7E4985D42D0}"/>
    <dgm:cxn modelId="{EE18B2BF-6D17-4B1F-BB30-27A6882EA9B7}" type="presOf" srcId="{58CCB403-6227-425F-B301-5DF6122CE66C}" destId="{C7B40406-2F44-4D83-9170-415BBA5D2907}" srcOrd="0" destOrd="1" presId="urn:microsoft.com/office/officeart/2005/8/layout/hList1"/>
    <dgm:cxn modelId="{59B05AC3-E67E-4144-85B7-D06F87F5B788}" srcId="{61943A2E-867A-4DC4-ABAE-5B53E6D37E9E}" destId="{48BBE417-2640-40D3-A637-E6412044AB7C}" srcOrd="0" destOrd="0" parTransId="{334B124E-C345-4116-9BD1-43E5976F91BB}" sibTransId="{B8E55D34-54C2-4F72-ADEF-129ABDB417B7}"/>
    <dgm:cxn modelId="{064D6CC7-DB62-48A3-A5BA-2EF544329A18}" type="presOf" srcId="{0E76F65A-A99C-4667-B0E2-523620B7058B}" destId="{9452046E-1C3A-4744-BE66-818D5552CF2A}" srcOrd="0" destOrd="0" presId="urn:microsoft.com/office/officeart/2005/8/layout/hList1"/>
    <dgm:cxn modelId="{F406D2DA-797C-4D68-A0BF-6A44E738463B}" type="presOf" srcId="{68C82BFE-4A34-48FC-AF7A-01C54D5BA360}" destId="{9BA4A67E-C0FD-483B-B828-A61D6761E234}" srcOrd="0" destOrd="2" presId="urn:microsoft.com/office/officeart/2005/8/layout/hList1"/>
    <dgm:cxn modelId="{06711EDB-9E6B-4CFD-A9DC-B2A0E68AB051}" type="presOf" srcId="{E2D700F8-4253-4A26-AFEE-5A0F0A50E3A1}" destId="{088410AE-E70B-40CD-9929-5C81E1BF4F21}" srcOrd="0" destOrd="0" presId="urn:microsoft.com/office/officeart/2005/8/layout/hList1"/>
    <dgm:cxn modelId="{28B681E0-2EC1-43AD-9D0B-AB29DC0EC012}" type="presOf" srcId="{723EC4BF-6CAF-4F78-94FC-034A744958CA}" destId="{088410AE-E70B-40CD-9929-5C81E1BF4F21}" srcOrd="0" destOrd="1" presId="urn:microsoft.com/office/officeart/2005/8/layout/hList1"/>
    <dgm:cxn modelId="{68E65FEF-2DAC-418C-A767-A225B6D43FC4}" srcId="{0E76F65A-A99C-4667-B0E2-523620B7058B}" destId="{723EC4BF-6CAF-4F78-94FC-034A744958CA}" srcOrd="1" destOrd="0" parTransId="{112DAC72-71E8-4CF4-8C37-4DB9275C413F}" sibTransId="{3C4849D9-B68C-4F59-B6D5-A72C7651D791}"/>
    <dgm:cxn modelId="{C03D76F7-E5B8-40E3-A5B8-1E51ED1BE4A7}" type="presOf" srcId="{5757313C-AA89-4593-B9B9-6C724BC7967C}" destId="{C7B40406-2F44-4D83-9170-415BBA5D2907}" srcOrd="0" destOrd="2" presId="urn:microsoft.com/office/officeart/2005/8/layout/hList1"/>
    <dgm:cxn modelId="{C35F5FFD-4513-4A40-B13E-EC5626106058}" type="presOf" srcId="{48BBE417-2640-40D3-A637-E6412044AB7C}" destId="{C7B40406-2F44-4D83-9170-415BBA5D2907}" srcOrd="0" destOrd="0" presId="urn:microsoft.com/office/officeart/2005/8/layout/hList1"/>
    <dgm:cxn modelId="{617ACAB1-8DDA-430C-BD70-EF494D3CD3E8}" type="presParOf" srcId="{0DC5BF7B-BEF5-451B-807A-11E4A21ECA65}" destId="{1D03F0CA-BCCC-477D-9C89-FBDF0B0B32D3}" srcOrd="0" destOrd="0" presId="urn:microsoft.com/office/officeart/2005/8/layout/hList1"/>
    <dgm:cxn modelId="{1900CF90-85ED-4368-A80E-1772BF459F1E}" type="presParOf" srcId="{1D03F0CA-BCCC-477D-9C89-FBDF0B0B32D3}" destId="{7AB6E449-4DD8-4701-BE78-40BB2B701F6B}" srcOrd="0" destOrd="0" presId="urn:microsoft.com/office/officeart/2005/8/layout/hList1"/>
    <dgm:cxn modelId="{25BE900B-6F46-4D2C-AE86-EE847B08FAFC}" type="presParOf" srcId="{1D03F0CA-BCCC-477D-9C89-FBDF0B0B32D3}" destId="{C7B40406-2F44-4D83-9170-415BBA5D2907}" srcOrd="1" destOrd="0" presId="urn:microsoft.com/office/officeart/2005/8/layout/hList1"/>
    <dgm:cxn modelId="{A07378C4-E452-4664-A697-026F00426B28}" type="presParOf" srcId="{0DC5BF7B-BEF5-451B-807A-11E4A21ECA65}" destId="{8087BC4D-F23E-4084-9B2E-7EFC72961EA5}" srcOrd="1" destOrd="0" presId="urn:microsoft.com/office/officeart/2005/8/layout/hList1"/>
    <dgm:cxn modelId="{8AC10A26-2081-447C-AF4E-8CBFB5EF4257}" type="presParOf" srcId="{0DC5BF7B-BEF5-451B-807A-11E4A21ECA65}" destId="{2709527C-4090-41F6-A39E-536614B2D721}" srcOrd="2" destOrd="0" presId="urn:microsoft.com/office/officeart/2005/8/layout/hList1"/>
    <dgm:cxn modelId="{B92BD9D7-B6F7-4312-A2EF-CAE0AED89F68}" type="presParOf" srcId="{2709527C-4090-41F6-A39E-536614B2D721}" destId="{3DF666EC-F3E5-4E10-8281-5BF0AD51A4EA}" srcOrd="0" destOrd="0" presId="urn:microsoft.com/office/officeart/2005/8/layout/hList1"/>
    <dgm:cxn modelId="{68B6BFF5-EE40-473E-97B1-CBBFED35169B}" type="presParOf" srcId="{2709527C-4090-41F6-A39E-536614B2D721}" destId="{9BA4A67E-C0FD-483B-B828-A61D6761E234}" srcOrd="1" destOrd="0" presId="urn:microsoft.com/office/officeart/2005/8/layout/hList1"/>
    <dgm:cxn modelId="{EEEC2D58-CBDE-4E63-94A4-4738393CC4F3}" type="presParOf" srcId="{0DC5BF7B-BEF5-451B-807A-11E4A21ECA65}" destId="{30FE521B-299D-412D-8E1C-5AB7FB10D7EB}" srcOrd="3" destOrd="0" presId="urn:microsoft.com/office/officeart/2005/8/layout/hList1"/>
    <dgm:cxn modelId="{583F17ED-DBAC-493E-8489-1C75468CAF23}" type="presParOf" srcId="{0DC5BF7B-BEF5-451B-807A-11E4A21ECA65}" destId="{101C5103-91CD-43E5-9F72-CD0DFE200E0E}" srcOrd="4" destOrd="0" presId="urn:microsoft.com/office/officeart/2005/8/layout/hList1"/>
    <dgm:cxn modelId="{AB252398-4DAE-4932-9246-CD091AE29C1A}" type="presParOf" srcId="{101C5103-91CD-43E5-9F72-CD0DFE200E0E}" destId="{86F7AA9E-D0FC-4008-B49F-8A8EEFF8B05C}" srcOrd="0" destOrd="0" presId="urn:microsoft.com/office/officeart/2005/8/layout/hList1"/>
    <dgm:cxn modelId="{D88D312D-38FA-4453-9A32-24138F9B9DBD}" type="presParOf" srcId="{101C5103-91CD-43E5-9F72-CD0DFE200E0E}" destId="{F0B8BA94-6CA3-48DA-BC6F-843E8538E3E2}" srcOrd="1" destOrd="0" presId="urn:microsoft.com/office/officeart/2005/8/layout/hList1"/>
    <dgm:cxn modelId="{F8592351-6F89-4AB2-930E-3A97EA9631BC}" type="presParOf" srcId="{0DC5BF7B-BEF5-451B-807A-11E4A21ECA65}" destId="{5BB40A07-965B-4828-B24C-3295DADFC8F9}" srcOrd="5" destOrd="0" presId="urn:microsoft.com/office/officeart/2005/8/layout/hList1"/>
    <dgm:cxn modelId="{60FFAFA8-8F44-418D-9DE9-AD28C3FF60C6}" type="presParOf" srcId="{0DC5BF7B-BEF5-451B-807A-11E4A21ECA65}" destId="{389DC52C-BFEC-41E0-A26A-11E82C53309A}" srcOrd="6" destOrd="0" presId="urn:microsoft.com/office/officeart/2005/8/layout/hList1"/>
    <dgm:cxn modelId="{BC5D0953-1702-49A5-9324-D2AD42B06642}" type="presParOf" srcId="{389DC52C-BFEC-41E0-A26A-11E82C53309A}" destId="{9452046E-1C3A-4744-BE66-818D5552CF2A}" srcOrd="0" destOrd="0" presId="urn:microsoft.com/office/officeart/2005/8/layout/hList1"/>
    <dgm:cxn modelId="{C5BC4221-FAB4-4C94-ADBD-EC3FADE33AA4}" type="presParOf" srcId="{389DC52C-BFEC-41E0-A26A-11E82C53309A}" destId="{088410AE-E70B-40CD-9929-5C81E1BF4F21}"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61AB21D-8E09-433C-8B36-5A3D3C80E4A1}" type="doc">
      <dgm:prSet loTypeId="urn:microsoft.com/office/officeart/2005/8/layout/hierarchy2" loCatId="hierarchy" qsTypeId="urn:microsoft.com/office/officeart/2005/8/quickstyle/3d3" qsCatId="3D" csTypeId="urn:microsoft.com/office/officeart/2005/8/colors/accent1_2" csCatId="accent1" phldr="1"/>
      <dgm:spPr/>
      <dgm:t>
        <a:bodyPr/>
        <a:lstStyle/>
        <a:p>
          <a:endParaRPr lang="en-US"/>
        </a:p>
      </dgm:t>
    </dgm:pt>
    <dgm:pt modelId="{9331FF04-5320-4553-A1B8-1759E84AE255}">
      <dgm:prSet phldrT="[Text]" custT="1"/>
      <dgm:spPr/>
      <dgm:t>
        <a:bodyPr/>
        <a:lstStyle/>
        <a:p>
          <a:r>
            <a:rPr lang="en-US" sz="2000" b="1"/>
            <a:t>Email History</a:t>
          </a:r>
        </a:p>
      </dgm:t>
    </dgm:pt>
    <dgm:pt modelId="{34121D73-3C5D-4101-A2F8-D147B1F72972}" type="parTrans" cxnId="{6C8DAAA0-883C-4774-9D43-DDAAFD0AE483}">
      <dgm:prSet/>
      <dgm:spPr/>
      <dgm:t>
        <a:bodyPr/>
        <a:lstStyle/>
        <a:p>
          <a:endParaRPr lang="en-US"/>
        </a:p>
      </dgm:t>
    </dgm:pt>
    <dgm:pt modelId="{219DE791-3122-43CD-800B-0B5067FC6A4F}" type="sibTrans" cxnId="{6C8DAAA0-883C-4774-9D43-DDAAFD0AE483}">
      <dgm:prSet/>
      <dgm:spPr/>
      <dgm:t>
        <a:bodyPr/>
        <a:lstStyle/>
        <a:p>
          <a:endParaRPr lang="en-US"/>
        </a:p>
      </dgm:t>
    </dgm:pt>
    <dgm:pt modelId="{2A6F3D7A-46FF-4314-8BB9-48995BEC7A1D}">
      <dgm:prSet phldrT="[Text]" custT="1"/>
      <dgm:spPr/>
      <dgm:t>
        <a:bodyPr/>
        <a:lstStyle/>
        <a:p>
          <a:r>
            <a:rPr lang="en-US" sz="2000" b="1"/>
            <a:t>Click Indicator</a:t>
          </a:r>
        </a:p>
      </dgm:t>
    </dgm:pt>
    <dgm:pt modelId="{32E8C8FF-6263-4084-875B-AA38D8755CB0}" type="parTrans" cxnId="{F00F0E04-1815-4249-AD91-3F103A443CBE}">
      <dgm:prSet/>
      <dgm:spPr/>
      <dgm:t>
        <a:bodyPr/>
        <a:lstStyle/>
        <a:p>
          <a:endParaRPr lang="en-US"/>
        </a:p>
      </dgm:t>
    </dgm:pt>
    <dgm:pt modelId="{609352AE-8B1F-4291-85AD-E7A1501F9F08}" type="sibTrans" cxnId="{F00F0E04-1815-4249-AD91-3F103A443CBE}">
      <dgm:prSet/>
      <dgm:spPr/>
      <dgm:t>
        <a:bodyPr/>
        <a:lstStyle/>
        <a:p>
          <a:endParaRPr lang="en-US"/>
        </a:p>
      </dgm:t>
    </dgm:pt>
    <dgm:pt modelId="{248AA54A-478A-4831-9F63-6678C3E84DC6}">
      <dgm:prSet phldrT="[Text]" custT="1"/>
      <dgm:spPr/>
      <dgm:t>
        <a:bodyPr/>
        <a:lstStyle/>
        <a:p>
          <a:r>
            <a:rPr lang="en-US" sz="2000" b="1"/>
            <a:t>Stay History</a:t>
          </a:r>
        </a:p>
      </dgm:t>
    </dgm:pt>
    <dgm:pt modelId="{48D4AA91-434D-41A4-B700-AD0D04130966}" type="parTrans" cxnId="{584113D2-F855-47F2-A5BE-353112A671BE}">
      <dgm:prSet/>
      <dgm:spPr/>
      <dgm:t>
        <a:bodyPr/>
        <a:lstStyle/>
        <a:p>
          <a:endParaRPr lang="en-US"/>
        </a:p>
      </dgm:t>
    </dgm:pt>
    <dgm:pt modelId="{532292DA-2F25-414D-A549-BE72B878727C}" type="sibTrans" cxnId="{584113D2-F855-47F2-A5BE-353112A671BE}">
      <dgm:prSet/>
      <dgm:spPr/>
      <dgm:t>
        <a:bodyPr/>
        <a:lstStyle/>
        <a:p>
          <a:endParaRPr lang="en-US"/>
        </a:p>
      </dgm:t>
    </dgm:pt>
    <dgm:pt modelId="{433D594F-9C86-457B-BCD4-8CD071D23BDB}">
      <dgm:prSet phldrT="[Text]" custT="1"/>
      <dgm:spPr/>
      <dgm:t>
        <a:bodyPr/>
        <a:lstStyle/>
        <a:p>
          <a:r>
            <a:rPr lang="en-US" sz="2000" b="1"/>
            <a:t>Clicked Offer Page</a:t>
          </a:r>
        </a:p>
      </dgm:t>
    </dgm:pt>
    <dgm:pt modelId="{5809A51C-9176-4183-B9E2-DDB116D286AF}" type="parTrans" cxnId="{DFB496F0-C120-4526-8EAE-52002ABC46DB}">
      <dgm:prSet/>
      <dgm:spPr>
        <a:ln>
          <a:noFill/>
        </a:ln>
      </dgm:spPr>
      <dgm:t>
        <a:bodyPr/>
        <a:lstStyle/>
        <a:p>
          <a:endParaRPr lang="en-US">
            <a:ln>
              <a:noFill/>
            </a:ln>
          </a:endParaRPr>
        </a:p>
      </dgm:t>
    </dgm:pt>
    <dgm:pt modelId="{B5094921-5E08-4B46-AA43-F9DF3EEFF091}" type="sibTrans" cxnId="{DFB496F0-C120-4526-8EAE-52002ABC46DB}">
      <dgm:prSet/>
      <dgm:spPr/>
      <dgm:t>
        <a:bodyPr/>
        <a:lstStyle/>
        <a:p>
          <a:endParaRPr lang="en-US"/>
        </a:p>
      </dgm:t>
    </dgm:pt>
    <dgm:pt modelId="{EC5F5E25-CB6A-406D-9917-413E2A858EDC}">
      <dgm:prSet phldrT="[Text]" custT="1"/>
      <dgm:spPr/>
      <dgm:t>
        <a:bodyPr/>
        <a:lstStyle/>
        <a:p>
          <a:r>
            <a:rPr lang="en-US" sz="2000" b="1"/>
            <a:t>Unsubscribe Link</a:t>
          </a:r>
        </a:p>
      </dgm:t>
    </dgm:pt>
    <dgm:pt modelId="{3300C767-4114-4574-B872-CE418F41D66C}" type="parTrans" cxnId="{48406AE7-D959-42D7-8808-3BF0CBDB623B}">
      <dgm:prSet/>
      <dgm:spPr/>
      <dgm:t>
        <a:bodyPr/>
        <a:lstStyle/>
        <a:p>
          <a:endParaRPr lang="en-US"/>
        </a:p>
      </dgm:t>
    </dgm:pt>
    <dgm:pt modelId="{C5164729-15F7-491B-BD42-1542B5C85C20}" type="sibTrans" cxnId="{48406AE7-D959-42D7-8808-3BF0CBDB623B}">
      <dgm:prSet/>
      <dgm:spPr/>
      <dgm:t>
        <a:bodyPr/>
        <a:lstStyle/>
        <a:p>
          <a:endParaRPr lang="en-US"/>
        </a:p>
      </dgm:t>
    </dgm:pt>
    <dgm:pt modelId="{42F5CD8B-2DFF-433F-A177-8CB0DEEC8ACC}">
      <dgm:prSet phldrT="[Text]" custT="1"/>
      <dgm:spPr/>
      <dgm:t>
        <a:bodyPr/>
        <a:lstStyle/>
        <a:p>
          <a:r>
            <a:rPr lang="en-US" sz="2000" b="1"/>
            <a:t>Clicked Non-Offer Page</a:t>
          </a:r>
        </a:p>
      </dgm:t>
    </dgm:pt>
    <dgm:pt modelId="{F161AD74-A8E2-49F7-976B-93BD167B9D7D}" type="parTrans" cxnId="{BB184290-7753-4472-AB2C-ABA201B8E207}">
      <dgm:prSet/>
      <dgm:spPr>
        <a:ln>
          <a:noFill/>
        </a:ln>
      </dgm:spPr>
      <dgm:t>
        <a:bodyPr/>
        <a:lstStyle/>
        <a:p>
          <a:endParaRPr lang="en-US"/>
        </a:p>
      </dgm:t>
    </dgm:pt>
    <dgm:pt modelId="{E0C4F5B7-4973-41BF-A2CB-6407614E6C6C}" type="sibTrans" cxnId="{BB184290-7753-4472-AB2C-ABA201B8E207}">
      <dgm:prSet/>
      <dgm:spPr/>
      <dgm:t>
        <a:bodyPr/>
        <a:lstStyle/>
        <a:p>
          <a:endParaRPr lang="en-US"/>
        </a:p>
      </dgm:t>
    </dgm:pt>
    <dgm:pt modelId="{2AC809FD-958B-46BC-9093-697FE5A8FACC}">
      <dgm:prSet phldrT="[Text]" custT="1"/>
      <dgm:spPr/>
      <dgm:t>
        <a:bodyPr/>
        <a:lstStyle/>
        <a:p>
          <a:r>
            <a:rPr lang="en-US" sz="2000" b="1"/>
            <a:t>Purchase hotel stay</a:t>
          </a:r>
        </a:p>
      </dgm:t>
    </dgm:pt>
    <dgm:pt modelId="{4600E035-C642-40D9-AA35-5788ED061EC4}" type="parTrans" cxnId="{257447F9-D607-473C-97F7-F931D7B7632E}">
      <dgm:prSet/>
      <dgm:spPr/>
      <dgm:t>
        <a:bodyPr/>
        <a:lstStyle/>
        <a:p>
          <a:endParaRPr lang="en-US"/>
        </a:p>
      </dgm:t>
    </dgm:pt>
    <dgm:pt modelId="{F5524FDE-589A-4188-BCDF-088A53DAB9EA}" type="sibTrans" cxnId="{257447F9-D607-473C-97F7-F931D7B7632E}">
      <dgm:prSet/>
      <dgm:spPr/>
      <dgm:t>
        <a:bodyPr/>
        <a:lstStyle/>
        <a:p>
          <a:endParaRPr lang="en-US"/>
        </a:p>
      </dgm:t>
    </dgm:pt>
    <dgm:pt modelId="{59A232BC-30BC-483D-B840-FAEE2C598625}">
      <dgm:prSet phldrT="[Text]" custT="1"/>
      <dgm:spPr/>
      <dgm:t>
        <a:bodyPr/>
        <a:lstStyle/>
        <a:p>
          <a:r>
            <a:rPr lang="en-US" sz="2000" b="1"/>
            <a:t>Defers Product</a:t>
          </a:r>
        </a:p>
      </dgm:t>
    </dgm:pt>
    <dgm:pt modelId="{51E3CB49-E3D5-4069-939B-32DEAB637DDF}" type="parTrans" cxnId="{2606677D-730E-4CEA-8BE8-E8D9D5544BCA}">
      <dgm:prSet/>
      <dgm:spPr/>
      <dgm:t>
        <a:bodyPr/>
        <a:lstStyle/>
        <a:p>
          <a:endParaRPr lang="en-US">
            <a:ln>
              <a:noFill/>
            </a:ln>
          </a:endParaRPr>
        </a:p>
      </dgm:t>
    </dgm:pt>
    <dgm:pt modelId="{7C799C32-5ABF-46EF-BFD7-4B568A550904}" type="sibTrans" cxnId="{2606677D-730E-4CEA-8BE8-E8D9D5544BCA}">
      <dgm:prSet/>
      <dgm:spPr/>
      <dgm:t>
        <a:bodyPr/>
        <a:lstStyle/>
        <a:p>
          <a:endParaRPr lang="en-US"/>
        </a:p>
      </dgm:t>
    </dgm:pt>
    <dgm:pt modelId="{FD0ECFE9-175D-415B-A7CE-6EC5B8BBD6A4}">
      <dgm:prSet phldrT="[Text]" custT="1"/>
      <dgm:spPr/>
      <dgm:t>
        <a:bodyPr/>
        <a:lstStyle/>
        <a:p>
          <a:r>
            <a:rPr lang="en-US" sz="2000" b="1"/>
            <a:t>Member Details</a:t>
          </a:r>
        </a:p>
      </dgm:t>
    </dgm:pt>
    <dgm:pt modelId="{A3F0A3DE-31A6-4381-A418-455DBE8E00B4}" type="parTrans" cxnId="{71567DCC-B615-4D7C-AE50-56C5EAD91A50}">
      <dgm:prSet/>
      <dgm:spPr/>
      <dgm:t>
        <a:bodyPr/>
        <a:lstStyle/>
        <a:p>
          <a:endParaRPr lang="en-US"/>
        </a:p>
      </dgm:t>
    </dgm:pt>
    <dgm:pt modelId="{E1E4FE57-2049-4614-8A86-8D9CA87ACC6D}" type="sibTrans" cxnId="{71567DCC-B615-4D7C-AE50-56C5EAD91A50}">
      <dgm:prSet/>
      <dgm:spPr/>
      <dgm:t>
        <a:bodyPr/>
        <a:lstStyle/>
        <a:p>
          <a:endParaRPr lang="en-US"/>
        </a:p>
      </dgm:t>
    </dgm:pt>
    <dgm:pt modelId="{5DC6A4DC-30E7-4881-B50D-AA4540DBC7A2}" type="pres">
      <dgm:prSet presAssocID="{961AB21D-8E09-433C-8B36-5A3D3C80E4A1}" presName="diagram" presStyleCnt="0">
        <dgm:presLayoutVars>
          <dgm:chPref val="1"/>
          <dgm:dir/>
          <dgm:animOne val="branch"/>
          <dgm:animLvl val="lvl"/>
          <dgm:resizeHandles val="exact"/>
        </dgm:presLayoutVars>
      </dgm:prSet>
      <dgm:spPr/>
    </dgm:pt>
    <dgm:pt modelId="{13F41850-D10A-4D81-8504-37869A564166}" type="pres">
      <dgm:prSet presAssocID="{248AA54A-478A-4831-9F63-6678C3E84DC6}" presName="root1" presStyleCnt="0"/>
      <dgm:spPr/>
    </dgm:pt>
    <dgm:pt modelId="{34F3C5D9-143A-4311-8974-BE548440060E}" type="pres">
      <dgm:prSet presAssocID="{248AA54A-478A-4831-9F63-6678C3E84DC6}" presName="LevelOneTextNode" presStyleLbl="node0" presStyleIdx="0" presStyleCnt="3" custScaleY="54613" custLinFactNeighborX="-588" custLinFactNeighborY="-11608">
        <dgm:presLayoutVars>
          <dgm:chPref val="3"/>
        </dgm:presLayoutVars>
      </dgm:prSet>
      <dgm:spPr/>
    </dgm:pt>
    <dgm:pt modelId="{4DAC6C90-A2F3-48D9-86E5-2B599CB4B16E}" type="pres">
      <dgm:prSet presAssocID="{248AA54A-478A-4831-9F63-6678C3E84DC6}" presName="level2hierChild" presStyleCnt="0"/>
      <dgm:spPr/>
    </dgm:pt>
    <dgm:pt modelId="{3AA8CEA0-70DE-43CC-B486-7CBF6BE8373F}" type="pres">
      <dgm:prSet presAssocID="{FD0ECFE9-175D-415B-A7CE-6EC5B8BBD6A4}" presName="root1" presStyleCnt="0"/>
      <dgm:spPr/>
    </dgm:pt>
    <dgm:pt modelId="{33F908EB-393E-4CC6-9601-A35C5A717326}" type="pres">
      <dgm:prSet presAssocID="{FD0ECFE9-175D-415B-A7CE-6EC5B8BBD6A4}" presName="LevelOneTextNode" presStyleLbl="node0" presStyleIdx="1" presStyleCnt="3" custScaleY="54613" custLinFactNeighborX="110" custLinFactNeighborY="5781">
        <dgm:presLayoutVars>
          <dgm:chPref val="3"/>
        </dgm:presLayoutVars>
      </dgm:prSet>
      <dgm:spPr/>
    </dgm:pt>
    <dgm:pt modelId="{EE5101A1-0360-440B-9E65-51DED3495F6C}" type="pres">
      <dgm:prSet presAssocID="{FD0ECFE9-175D-415B-A7CE-6EC5B8BBD6A4}" presName="level2hierChild" presStyleCnt="0"/>
      <dgm:spPr/>
    </dgm:pt>
    <dgm:pt modelId="{6830EFC0-7E06-4C7E-8532-69DCB98256A8}" type="pres">
      <dgm:prSet presAssocID="{9331FF04-5320-4553-A1B8-1759E84AE255}" presName="root1" presStyleCnt="0"/>
      <dgm:spPr/>
    </dgm:pt>
    <dgm:pt modelId="{06F87ECB-2694-43BA-8C24-A7A46EF295B8}" type="pres">
      <dgm:prSet presAssocID="{9331FF04-5320-4553-A1B8-1759E84AE255}" presName="LevelOneTextNode" presStyleLbl="node0" presStyleIdx="2" presStyleCnt="3" custScaleY="54613" custLinFactNeighborX="-133" custLinFactNeighborY="25411">
        <dgm:presLayoutVars>
          <dgm:chPref val="3"/>
        </dgm:presLayoutVars>
      </dgm:prSet>
      <dgm:spPr/>
    </dgm:pt>
    <dgm:pt modelId="{B83EF73D-A81E-4A66-B7BF-5B23936E11B7}" type="pres">
      <dgm:prSet presAssocID="{9331FF04-5320-4553-A1B8-1759E84AE255}" presName="level2hierChild" presStyleCnt="0"/>
      <dgm:spPr/>
    </dgm:pt>
    <dgm:pt modelId="{80E9D279-5732-491B-BD2D-E02E1CB8852E}" type="pres">
      <dgm:prSet presAssocID="{32E8C8FF-6263-4084-875B-AA38D8755CB0}" presName="conn2-1" presStyleLbl="parChTrans1D2" presStyleIdx="0" presStyleCnt="1"/>
      <dgm:spPr/>
    </dgm:pt>
    <dgm:pt modelId="{BF7947EE-F086-4E5F-8629-B34E084CFB3F}" type="pres">
      <dgm:prSet presAssocID="{32E8C8FF-6263-4084-875B-AA38D8755CB0}" presName="connTx" presStyleLbl="parChTrans1D2" presStyleIdx="0" presStyleCnt="1"/>
      <dgm:spPr/>
    </dgm:pt>
    <dgm:pt modelId="{EBABB74C-30C3-4626-93A6-CBBCB5BF53DA}" type="pres">
      <dgm:prSet presAssocID="{2A6F3D7A-46FF-4314-8BB9-48995BEC7A1D}" presName="root2" presStyleCnt="0"/>
      <dgm:spPr/>
    </dgm:pt>
    <dgm:pt modelId="{59FCFB72-E2B6-41B4-80BE-ED8001B94478}" type="pres">
      <dgm:prSet presAssocID="{2A6F3D7A-46FF-4314-8BB9-48995BEC7A1D}" presName="LevelTwoTextNode" presStyleLbl="node2" presStyleIdx="0" presStyleCnt="1" custScaleY="54613" custLinFactNeighborX="-18909" custLinFactNeighborY="25876">
        <dgm:presLayoutVars>
          <dgm:chPref val="3"/>
        </dgm:presLayoutVars>
      </dgm:prSet>
      <dgm:spPr/>
    </dgm:pt>
    <dgm:pt modelId="{884897B4-B691-41BD-8D66-9C0CA3C4EDF3}" type="pres">
      <dgm:prSet presAssocID="{2A6F3D7A-46FF-4314-8BB9-48995BEC7A1D}" presName="level3hierChild" presStyleCnt="0"/>
      <dgm:spPr/>
    </dgm:pt>
    <dgm:pt modelId="{AACE1A2B-DE9D-4645-A9CE-929353F1A2EF}" type="pres">
      <dgm:prSet presAssocID="{3300C767-4114-4574-B872-CE418F41D66C}" presName="conn2-1" presStyleLbl="parChTrans1D3" presStyleIdx="0" presStyleCnt="3"/>
      <dgm:spPr/>
    </dgm:pt>
    <dgm:pt modelId="{1369F1C1-FBF1-4531-A40C-D14528F9786D}" type="pres">
      <dgm:prSet presAssocID="{3300C767-4114-4574-B872-CE418F41D66C}" presName="connTx" presStyleLbl="parChTrans1D3" presStyleIdx="0" presStyleCnt="3"/>
      <dgm:spPr/>
    </dgm:pt>
    <dgm:pt modelId="{9DFEC44D-5FBB-42E6-A763-1147EAD6CCC8}" type="pres">
      <dgm:prSet presAssocID="{EC5F5E25-CB6A-406D-9917-413E2A858EDC}" presName="root2" presStyleCnt="0"/>
      <dgm:spPr/>
    </dgm:pt>
    <dgm:pt modelId="{4476436A-CEA1-4600-8107-1437E2E74F42}" type="pres">
      <dgm:prSet presAssocID="{EC5F5E25-CB6A-406D-9917-413E2A858EDC}" presName="LevelTwoTextNode" presStyleLbl="node3" presStyleIdx="0" presStyleCnt="3" custScaleY="54613" custLinFactNeighborX="-14450" custLinFactNeighborY="24152">
        <dgm:presLayoutVars>
          <dgm:chPref val="3"/>
        </dgm:presLayoutVars>
      </dgm:prSet>
      <dgm:spPr/>
    </dgm:pt>
    <dgm:pt modelId="{F871C7CE-384C-43A2-AAA5-3D663F15B35B}" type="pres">
      <dgm:prSet presAssocID="{EC5F5E25-CB6A-406D-9917-413E2A858EDC}" presName="level3hierChild" presStyleCnt="0"/>
      <dgm:spPr/>
    </dgm:pt>
    <dgm:pt modelId="{B63CE463-9E5A-46F0-A09B-8CFFE0077F47}" type="pres">
      <dgm:prSet presAssocID="{5809A51C-9176-4183-B9E2-DDB116D286AF}" presName="conn2-1" presStyleLbl="parChTrans1D3" presStyleIdx="1" presStyleCnt="3"/>
      <dgm:spPr/>
    </dgm:pt>
    <dgm:pt modelId="{AF531A06-59ED-468D-8783-CCD1995FA146}" type="pres">
      <dgm:prSet presAssocID="{5809A51C-9176-4183-B9E2-DDB116D286AF}" presName="connTx" presStyleLbl="parChTrans1D3" presStyleIdx="1" presStyleCnt="3"/>
      <dgm:spPr/>
    </dgm:pt>
    <dgm:pt modelId="{DB14194C-14C1-4FB1-97E8-A19D0A1B53A7}" type="pres">
      <dgm:prSet presAssocID="{433D594F-9C86-457B-BCD4-8CD071D23BDB}" presName="root2" presStyleCnt="0"/>
      <dgm:spPr/>
    </dgm:pt>
    <dgm:pt modelId="{F3869B93-1DA6-4645-9C58-CF973869868B}" type="pres">
      <dgm:prSet presAssocID="{433D594F-9C86-457B-BCD4-8CD071D23BDB}" presName="LevelTwoTextNode" presStyleLbl="node3" presStyleIdx="1" presStyleCnt="3" custScaleY="54613" custLinFactNeighborX="-14769" custLinFactNeighborY="26357">
        <dgm:presLayoutVars>
          <dgm:chPref val="3"/>
        </dgm:presLayoutVars>
      </dgm:prSet>
      <dgm:spPr/>
    </dgm:pt>
    <dgm:pt modelId="{BA2A7107-1109-4E65-B560-C212D07EB5F0}" type="pres">
      <dgm:prSet presAssocID="{433D594F-9C86-457B-BCD4-8CD071D23BDB}" presName="level3hierChild" presStyleCnt="0"/>
      <dgm:spPr/>
    </dgm:pt>
    <dgm:pt modelId="{322F436C-0F19-492D-B078-493D046E8D69}" type="pres">
      <dgm:prSet presAssocID="{4600E035-C642-40D9-AA35-5788ED061EC4}" presName="conn2-1" presStyleLbl="parChTrans1D4" presStyleIdx="0" presStyleCnt="2"/>
      <dgm:spPr/>
    </dgm:pt>
    <dgm:pt modelId="{C410B274-B025-4594-A47A-B62D6ACDBFB9}" type="pres">
      <dgm:prSet presAssocID="{4600E035-C642-40D9-AA35-5788ED061EC4}" presName="connTx" presStyleLbl="parChTrans1D4" presStyleIdx="0" presStyleCnt="2"/>
      <dgm:spPr/>
    </dgm:pt>
    <dgm:pt modelId="{9B0FBDAC-E214-475B-9AC2-1AC11EFCBF78}" type="pres">
      <dgm:prSet presAssocID="{2AC809FD-958B-46BC-9093-697FE5A8FACC}" presName="root2" presStyleCnt="0"/>
      <dgm:spPr/>
    </dgm:pt>
    <dgm:pt modelId="{E4426FA6-BF07-4273-97AF-B2200617C63E}" type="pres">
      <dgm:prSet presAssocID="{2AC809FD-958B-46BC-9093-697FE5A8FACC}" presName="LevelTwoTextNode" presStyleLbl="node4" presStyleIdx="0" presStyleCnt="2" custScaleY="54512" custLinFactNeighborX="-7788" custLinFactNeighborY="33027">
        <dgm:presLayoutVars>
          <dgm:chPref val="3"/>
        </dgm:presLayoutVars>
      </dgm:prSet>
      <dgm:spPr/>
    </dgm:pt>
    <dgm:pt modelId="{D290B761-7C2C-4E47-8060-02F2A9CBAFA6}" type="pres">
      <dgm:prSet presAssocID="{2AC809FD-958B-46BC-9093-697FE5A8FACC}" presName="level3hierChild" presStyleCnt="0"/>
      <dgm:spPr/>
    </dgm:pt>
    <dgm:pt modelId="{98FABD66-7ADD-4D40-8FB1-F20FE3B76D6C}" type="pres">
      <dgm:prSet presAssocID="{51E3CB49-E3D5-4069-939B-32DEAB637DDF}" presName="conn2-1" presStyleLbl="parChTrans1D4" presStyleIdx="1" presStyleCnt="2"/>
      <dgm:spPr/>
    </dgm:pt>
    <dgm:pt modelId="{FA877591-1CA2-4E77-8667-58B201247F20}" type="pres">
      <dgm:prSet presAssocID="{51E3CB49-E3D5-4069-939B-32DEAB637DDF}" presName="connTx" presStyleLbl="parChTrans1D4" presStyleIdx="1" presStyleCnt="2"/>
      <dgm:spPr/>
    </dgm:pt>
    <dgm:pt modelId="{8128CA0D-7B95-4BD6-9CB9-25172F85DC78}" type="pres">
      <dgm:prSet presAssocID="{59A232BC-30BC-483D-B840-FAEE2C598625}" presName="root2" presStyleCnt="0"/>
      <dgm:spPr/>
    </dgm:pt>
    <dgm:pt modelId="{7676CD79-CD02-4DE1-9142-5F1812BA79FD}" type="pres">
      <dgm:prSet presAssocID="{59A232BC-30BC-483D-B840-FAEE2C598625}" presName="LevelTwoTextNode" presStyleLbl="node4" presStyleIdx="1" presStyleCnt="2" custScaleY="54512" custLinFactNeighborX="-7788" custLinFactNeighborY="32097">
        <dgm:presLayoutVars>
          <dgm:chPref val="3"/>
        </dgm:presLayoutVars>
      </dgm:prSet>
      <dgm:spPr/>
    </dgm:pt>
    <dgm:pt modelId="{30747424-D5D3-4520-A33B-F9AFC148E643}" type="pres">
      <dgm:prSet presAssocID="{59A232BC-30BC-483D-B840-FAEE2C598625}" presName="level3hierChild" presStyleCnt="0"/>
      <dgm:spPr/>
    </dgm:pt>
    <dgm:pt modelId="{1B13774C-A2C0-485D-B0F7-AF9C4BE61D09}" type="pres">
      <dgm:prSet presAssocID="{F161AD74-A8E2-49F7-976B-93BD167B9D7D}" presName="conn2-1" presStyleLbl="parChTrans1D3" presStyleIdx="2" presStyleCnt="3"/>
      <dgm:spPr/>
    </dgm:pt>
    <dgm:pt modelId="{DA2D6EBF-560E-4C97-856B-24BDE00AB834}" type="pres">
      <dgm:prSet presAssocID="{F161AD74-A8E2-49F7-976B-93BD167B9D7D}" presName="connTx" presStyleLbl="parChTrans1D3" presStyleIdx="2" presStyleCnt="3"/>
      <dgm:spPr/>
    </dgm:pt>
    <dgm:pt modelId="{6E5B8004-AC40-4364-957D-2FE4F2BFB762}" type="pres">
      <dgm:prSet presAssocID="{42F5CD8B-2DFF-433F-A177-8CB0DEEC8ACC}" presName="root2" presStyleCnt="0"/>
      <dgm:spPr/>
    </dgm:pt>
    <dgm:pt modelId="{DF360328-969C-4EDE-8031-5145804BF9B0}" type="pres">
      <dgm:prSet presAssocID="{42F5CD8B-2DFF-433F-A177-8CB0DEEC8ACC}" presName="LevelTwoTextNode" presStyleLbl="node3" presStyleIdx="2" presStyleCnt="3" custScaleY="54975" custLinFactNeighborX="-14372" custLinFactNeighborY="27989">
        <dgm:presLayoutVars>
          <dgm:chPref val="3"/>
        </dgm:presLayoutVars>
      </dgm:prSet>
      <dgm:spPr/>
    </dgm:pt>
    <dgm:pt modelId="{22778A76-DA01-46F0-808E-27FB05F75E98}" type="pres">
      <dgm:prSet presAssocID="{42F5CD8B-2DFF-433F-A177-8CB0DEEC8ACC}" presName="level3hierChild" presStyleCnt="0"/>
      <dgm:spPr/>
    </dgm:pt>
  </dgm:ptLst>
  <dgm:cxnLst>
    <dgm:cxn modelId="{5E6B1D02-0B59-4EF9-AC36-BEA6BB01D7B0}" type="presOf" srcId="{2A6F3D7A-46FF-4314-8BB9-48995BEC7A1D}" destId="{59FCFB72-E2B6-41B4-80BE-ED8001B94478}" srcOrd="0" destOrd="0" presId="urn:microsoft.com/office/officeart/2005/8/layout/hierarchy2"/>
    <dgm:cxn modelId="{F00F0E04-1815-4249-AD91-3F103A443CBE}" srcId="{9331FF04-5320-4553-A1B8-1759E84AE255}" destId="{2A6F3D7A-46FF-4314-8BB9-48995BEC7A1D}" srcOrd="0" destOrd="0" parTransId="{32E8C8FF-6263-4084-875B-AA38D8755CB0}" sibTransId="{609352AE-8B1F-4291-85AD-E7A1501F9F08}"/>
    <dgm:cxn modelId="{D2BCA511-BF78-4C6D-841E-EC79B886A148}" type="presOf" srcId="{32E8C8FF-6263-4084-875B-AA38D8755CB0}" destId="{BF7947EE-F086-4E5F-8629-B34E084CFB3F}" srcOrd="1" destOrd="0" presId="urn:microsoft.com/office/officeart/2005/8/layout/hierarchy2"/>
    <dgm:cxn modelId="{63C05438-5C5B-4567-BEA0-891875960C79}" type="presOf" srcId="{51E3CB49-E3D5-4069-939B-32DEAB637DDF}" destId="{98FABD66-7ADD-4D40-8FB1-F20FE3B76D6C}" srcOrd="0" destOrd="0" presId="urn:microsoft.com/office/officeart/2005/8/layout/hierarchy2"/>
    <dgm:cxn modelId="{46E7403B-F2FE-4FA4-B969-A5EB053D467F}" type="presOf" srcId="{4600E035-C642-40D9-AA35-5788ED061EC4}" destId="{322F436C-0F19-492D-B078-493D046E8D69}" srcOrd="0" destOrd="0" presId="urn:microsoft.com/office/officeart/2005/8/layout/hierarchy2"/>
    <dgm:cxn modelId="{CAC2173C-EB48-436B-9FC6-1982565F7908}" type="presOf" srcId="{433D594F-9C86-457B-BCD4-8CD071D23BDB}" destId="{F3869B93-1DA6-4645-9C58-CF973869868B}" srcOrd="0" destOrd="0" presId="urn:microsoft.com/office/officeart/2005/8/layout/hierarchy2"/>
    <dgm:cxn modelId="{9FA3765C-457A-45A2-9E66-F1A2CB24E9E1}" type="presOf" srcId="{4600E035-C642-40D9-AA35-5788ED061EC4}" destId="{C410B274-B025-4594-A47A-B62D6ACDBFB9}" srcOrd="1" destOrd="0" presId="urn:microsoft.com/office/officeart/2005/8/layout/hierarchy2"/>
    <dgm:cxn modelId="{D3628160-0340-4535-919C-179B7F460CE5}" type="presOf" srcId="{FD0ECFE9-175D-415B-A7CE-6EC5B8BBD6A4}" destId="{33F908EB-393E-4CC6-9601-A35C5A717326}" srcOrd="0" destOrd="0" presId="urn:microsoft.com/office/officeart/2005/8/layout/hierarchy2"/>
    <dgm:cxn modelId="{73939B68-E0D8-4290-BE1E-3E34BC698881}" type="presOf" srcId="{2AC809FD-958B-46BC-9093-697FE5A8FACC}" destId="{E4426FA6-BF07-4273-97AF-B2200617C63E}" srcOrd="0" destOrd="0" presId="urn:microsoft.com/office/officeart/2005/8/layout/hierarchy2"/>
    <dgm:cxn modelId="{90B40F4D-C7E8-43BD-B7F4-D7046BED82BF}" type="presOf" srcId="{F161AD74-A8E2-49F7-976B-93BD167B9D7D}" destId="{1B13774C-A2C0-485D-B0F7-AF9C4BE61D09}" srcOrd="0" destOrd="0" presId="urn:microsoft.com/office/officeart/2005/8/layout/hierarchy2"/>
    <dgm:cxn modelId="{70DA1576-19AA-42A8-AD49-3793CDC829E2}" type="presOf" srcId="{32E8C8FF-6263-4084-875B-AA38D8755CB0}" destId="{80E9D279-5732-491B-BD2D-E02E1CB8852E}" srcOrd="0" destOrd="0" presId="urn:microsoft.com/office/officeart/2005/8/layout/hierarchy2"/>
    <dgm:cxn modelId="{2606677D-730E-4CEA-8BE8-E8D9D5544BCA}" srcId="{433D594F-9C86-457B-BCD4-8CD071D23BDB}" destId="{59A232BC-30BC-483D-B840-FAEE2C598625}" srcOrd="1" destOrd="0" parTransId="{51E3CB49-E3D5-4069-939B-32DEAB637DDF}" sibTransId="{7C799C32-5ABF-46EF-BFD7-4B568A550904}"/>
    <dgm:cxn modelId="{7685A67F-43C0-4B56-9921-924CDC478CD5}" type="presOf" srcId="{51E3CB49-E3D5-4069-939B-32DEAB637DDF}" destId="{FA877591-1CA2-4E77-8667-58B201247F20}" srcOrd="1" destOrd="0" presId="urn:microsoft.com/office/officeart/2005/8/layout/hierarchy2"/>
    <dgm:cxn modelId="{BB184290-7753-4472-AB2C-ABA201B8E207}" srcId="{2A6F3D7A-46FF-4314-8BB9-48995BEC7A1D}" destId="{42F5CD8B-2DFF-433F-A177-8CB0DEEC8ACC}" srcOrd="2" destOrd="0" parTransId="{F161AD74-A8E2-49F7-976B-93BD167B9D7D}" sibTransId="{E0C4F5B7-4973-41BF-A2CB-6407614E6C6C}"/>
    <dgm:cxn modelId="{E1825C98-1496-4010-9B4E-8F3CD08EDAD3}" type="presOf" srcId="{3300C767-4114-4574-B872-CE418F41D66C}" destId="{1369F1C1-FBF1-4531-A40C-D14528F9786D}" srcOrd="1" destOrd="0" presId="urn:microsoft.com/office/officeart/2005/8/layout/hierarchy2"/>
    <dgm:cxn modelId="{6C8DAAA0-883C-4774-9D43-DDAAFD0AE483}" srcId="{961AB21D-8E09-433C-8B36-5A3D3C80E4A1}" destId="{9331FF04-5320-4553-A1B8-1759E84AE255}" srcOrd="2" destOrd="0" parTransId="{34121D73-3C5D-4101-A2F8-D147B1F72972}" sibTransId="{219DE791-3122-43CD-800B-0B5067FC6A4F}"/>
    <dgm:cxn modelId="{15A667AA-FA47-4575-969C-7B04588B1BB5}" type="presOf" srcId="{F161AD74-A8E2-49F7-976B-93BD167B9D7D}" destId="{DA2D6EBF-560E-4C97-856B-24BDE00AB834}" srcOrd="1" destOrd="0" presId="urn:microsoft.com/office/officeart/2005/8/layout/hierarchy2"/>
    <dgm:cxn modelId="{44CBAAB4-3ECA-4622-A3BD-72824ADBA3D8}" type="presOf" srcId="{248AA54A-478A-4831-9F63-6678C3E84DC6}" destId="{34F3C5D9-143A-4311-8974-BE548440060E}" srcOrd="0" destOrd="0" presId="urn:microsoft.com/office/officeart/2005/8/layout/hierarchy2"/>
    <dgm:cxn modelId="{7CCF08BC-9715-4A02-AE8C-4BFA30B15B09}" type="presOf" srcId="{3300C767-4114-4574-B872-CE418F41D66C}" destId="{AACE1A2B-DE9D-4645-A9CE-929353F1A2EF}" srcOrd="0" destOrd="0" presId="urn:microsoft.com/office/officeart/2005/8/layout/hierarchy2"/>
    <dgm:cxn modelId="{2152AEC0-45D5-4C28-B422-3A024444391A}" type="presOf" srcId="{59A232BC-30BC-483D-B840-FAEE2C598625}" destId="{7676CD79-CD02-4DE1-9142-5F1812BA79FD}" srcOrd="0" destOrd="0" presId="urn:microsoft.com/office/officeart/2005/8/layout/hierarchy2"/>
    <dgm:cxn modelId="{948BF1C7-4CEC-4C75-91D9-1C37F7D095BB}" type="presOf" srcId="{5809A51C-9176-4183-B9E2-DDB116D286AF}" destId="{AF531A06-59ED-468D-8783-CCD1995FA146}" srcOrd="1" destOrd="0" presId="urn:microsoft.com/office/officeart/2005/8/layout/hierarchy2"/>
    <dgm:cxn modelId="{71567DCC-B615-4D7C-AE50-56C5EAD91A50}" srcId="{961AB21D-8E09-433C-8B36-5A3D3C80E4A1}" destId="{FD0ECFE9-175D-415B-A7CE-6EC5B8BBD6A4}" srcOrd="1" destOrd="0" parTransId="{A3F0A3DE-31A6-4381-A418-455DBE8E00B4}" sibTransId="{E1E4FE57-2049-4614-8A86-8D9CA87ACC6D}"/>
    <dgm:cxn modelId="{3BA0D8CE-E7B7-4847-BF79-75277205B933}" type="presOf" srcId="{5809A51C-9176-4183-B9E2-DDB116D286AF}" destId="{B63CE463-9E5A-46F0-A09B-8CFFE0077F47}" srcOrd="0" destOrd="0" presId="urn:microsoft.com/office/officeart/2005/8/layout/hierarchy2"/>
    <dgm:cxn modelId="{584113D2-F855-47F2-A5BE-353112A671BE}" srcId="{961AB21D-8E09-433C-8B36-5A3D3C80E4A1}" destId="{248AA54A-478A-4831-9F63-6678C3E84DC6}" srcOrd="0" destOrd="0" parTransId="{48D4AA91-434D-41A4-B700-AD0D04130966}" sibTransId="{532292DA-2F25-414D-A549-BE72B878727C}"/>
    <dgm:cxn modelId="{EA19D2D4-8BF2-4653-9009-C1E88AC8AA23}" type="presOf" srcId="{42F5CD8B-2DFF-433F-A177-8CB0DEEC8ACC}" destId="{DF360328-969C-4EDE-8031-5145804BF9B0}" srcOrd="0" destOrd="0" presId="urn:microsoft.com/office/officeart/2005/8/layout/hierarchy2"/>
    <dgm:cxn modelId="{1E2CD2E6-7954-459C-9B3C-4B1AADCE5372}" type="presOf" srcId="{EC5F5E25-CB6A-406D-9917-413E2A858EDC}" destId="{4476436A-CEA1-4600-8107-1437E2E74F42}" srcOrd="0" destOrd="0" presId="urn:microsoft.com/office/officeart/2005/8/layout/hierarchy2"/>
    <dgm:cxn modelId="{48406AE7-D959-42D7-8808-3BF0CBDB623B}" srcId="{2A6F3D7A-46FF-4314-8BB9-48995BEC7A1D}" destId="{EC5F5E25-CB6A-406D-9917-413E2A858EDC}" srcOrd="0" destOrd="0" parTransId="{3300C767-4114-4574-B872-CE418F41D66C}" sibTransId="{C5164729-15F7-491B-BD42-1542B5C85C20}"/>
    <dgm:cxn modelId="{DFB496F0-C120-4526-8EAE-52002ABC46DB}" srcId="{2A6F3D7A-46FF-4314-8BB9-48995BEC7A1D}" destId="{433D594F-9C86-457B-BCD4-8CD071D23BDB}" srcOrd="1" destOrd="0" parTransId="{5809A51C-9176-4183-B9E2-DDB116D286AF}" sibTransId="{B5094921-5E08-4B46-AA43-F9DF3EEFF091}"/>
    <dgm:cxn modelId="{BED280F3-06F5-48FA-82E7-5C2BC4D7ADFA}" type="presOf" srcId="{961AB21D-8E09-433C-8B36-5A3D3C80E4A1}" destId="{5DC6A4DC-30E7-4881-B50D-AA4540DBC7A2}" srcOrd="0" destOrd="0" presId="urn:microsoft.com/office/officeart/2005/8/layout/hierarchy2"/>
    <dgm:cxn modelId="{85DBFBF4-FA74-403C-B60B-6F7C938B8F66}" type="presOf" srcId="{9331FF04-5320-4553-A1B8-1759E84AE255}" destId="{06F87ECB-2694-43BA-8C24-A7A46EF295B8}" srcOrd="0" destOrd="0" presId="urn:microsoft.com/office/officeart/2005/8/layout/hierarchy2"/>
    <dgm:cxn modelId="{257447F9-D607-473C-97F7-F931D7B7632E}" srcId="{433D594F-9C86-457B-BCD4-8CD071D23BDB}" destId="{2AC809FD-958B-46BC-9093-697FE5A8FACC}" srcOrd="0" destOrd="0" parTransId="{4600E035-C642-40D9-AA35-5788ED061EC4}" sibTransId="{F5524FDE-589A-4188-BCDF-088A53DAB9EA}"/>
    <dgm:cxn modelId="{1C795F5D-0AD7-4525-9032-707ACBC33F63}" type="presParOf" srcId="{5DC6A4DC-30E7-4881-B50D-AA4540DBC7A2}" destId="{13F41850-D10A-4D81-8504-37869A564166}" srcOrd="0" destOrd="0" presId="urn:microsoft.com/office/officeart/2005/8/layout/hierarchy2"/>
    <dgm:cxn modelId="{034A06B2-C85F-4FAE-AA59-5E14F91C85C4}" type="presParOf" srcId="{13F41850-D10A-4D81-8504-37869A564166}" destId="{34F3C5D9-143A-4311-8974-BE548440060E}" srcOrd="0" destOrd="0" presId="urn:microsoft.com/office/officeart/2005/8/layout/hierarchy2"/>
    <dgm:cxn modelId="{3F729B9B-3960-4FE7-8FEA-3F3963C3AF1E}" type="presParOf" srcId="{13F41850-D10A-4D81-8504-37869A564166}" destId="{4DAC6C90-A2F3-48D9-86E5-2B599CB4B16E}" srcOrd="1" destOrd="0" presId="urn:microsoft.com/office/officeart/2005/8/layout/hierarchy2"/>
    <dgm:cxn modelId="{DC4F2B7D-4AC4-4DED-BA52-22DB7639AAA2}" type="presParOf" srcId="{5DC6A4DC-30E7-4881-B50D-AA4540DBC7A2}" destId="{3AA8CEA0-70DE-43CC-B486-7CBF6BE8373F}" srcOrd="1" destOrd="0" presId="urn:microsoft.com/office/officeart/2005/8/layout/hierarchy2"/>
    <dgm:cxn modelId="{69EA3E3B-9299-4ABD-BB07-1F60B6D0754C}" type="presParOf" srcId="{3AA8CEA0-70DE-43CC-B486-7CBF6BE8373F}" destId="{33F908EB-393E-4CC6-9601-A35C5A717326}" srcOrd="0" destOrd="0" presId="urn:microsoft.com/office/officeart/2005/8/layout/hierarchy2"/>
    <dgm:cxn modelId="{211397B4-01DE-4738-A47B-A8636E68E6AA}" type="presParOf" srcId="{3AA8CEA0-70DE-43CC-B486-7CBF6BE8373F}" destId="{EE5101A1-0360-440B-9E65-51DED3495F6C}" srcOrd="1" destOrd="0" presId="urn:microsoft.com/office/officeart/2005/8/layout/hierarchy2"/>
    <dgm:cxn modelId="{88BD2CA6-1B69-4F56-87FB-57AF925E7E38}" type="presParOf" srcId="{5DC6A4DC-30E7-4881-B50D-AA4540DBC7A2}" destId="{6830EFC0-7E06-4C7E-8532-69DCB98256A8}" srcOrd="2" destOrd="0" presId="urn:microsoft.com/office/officeart/2005/8/layout/hierarchy2"/>
    <dgm:cxn modelId="{CFF407F1-429C-48DB-AA32-4DCE3FFD7D90}" type="presParOf" srcId="{6830EFC0-7E06-4C7E-8532-69DCB98256A8}" destId="{06F87ECB-2694-43BA-8C24-A7A46EF295B8}" srcOrd="0" destOrd="0" presId="urn:microsoft.com/office/officeart/2005/8/layout/hierarchy2"/>
    <dgm:cxn modelId="{0A3F5E83-DB08-4E21-8903-68BACF45075F}" type="presParOf" srcId="{6830EFC0-7E06-4C7E-8532-69DCB98256A8}" destId="{B83EF73D-A81E-4A66-B7BF-5B23936E11B7}" srcOrd="1" destOrd="0" presId="urn:microsoft.com/office/officeart/2005/8/layout/hierarchy2"/>
    <dgm:cxn modelId="{098BC262-ACB9-4245-853C-752DD750EBED}" type="presParOf" srcId="{B83EF73D-A81E-4A66-B7BF-5B23936E11B7}" destId="{80E9D279-5732-491B-BD2D-E02E1CB8852E}" srcOrd="0" destOrd="0" presId="urn:microsoft.com/office/officeart/2005/8/layout/hierarchy2"/>
    <dgm:cxn modelId="{910E6C48-8682-43B0-8247-FB8A6CA9EFD2}" type="presParOf" srcId="{80E9D279-5732-491B-BD2D-E02E1CB8852E}" destId="{BF7947EE-F086-4E5F-8629-B34E084CFB3F}" srcOrd="0" destOrd="0" presId="urn:microsoft.com/office/officeart/2005/8/layout/hierarchy2"/>
    <dgm:cxn modelId="{753EA91A-3878-43D0-8947-546C548A94F6}" type="presParOf" srcId="{B83EF73D-A81E-4A66-B7BF-5B23936E11B7}" destId="{EBABB74C-30C3-4626-93A6-CBBCB5BF53DA}" srcOrd="1" destOrd="0" presId="urn:microsoft.com/office/officeart/2005/8/layout/hierarchy2"/>
    <dgm:cxn modelId="{608135FD-D41C-4474-AC5A-C599BA3727EA}" type="presParOf" srcId="{EBABB74C-30C3-4626-93A6-CBBCB5BF53DA}" destId="{59FCFB72-E2B6-41B4-80BE-ED8001B94478}" srcOrd="0" destOrd="0" presId="urn:microsoft.com/office/officeart/2005/8/layout/hierarchy2"/>
    <dgm:cxn modelId="{4C21F39F-E178-4833-BEEA-7B04F177284A}" type="presParOf" srcId="{EBABB74C-30C3-4626-93A6-CBBCB5BF53DA}" destId="{884897B4-B691-41BD-8D66-9C0CA3C4EDF3}" srcOrd="1" destOrd="0" presId="urn:microsoft.com/office/officeart/2005/8/layout/hierarchy2"/>
    <dgm:cxn modelId="{8C3BB614-CF9E-4CE2-999F-0EACA8AAB408}" type="presParOf" srcId="{884897B4-B691-41BD-8D66-9C0CA3C4EDF3}" destId="{AACE1A2B-DE9D-4645-A9CE-929353F1A2EF}" srcOrd="0" destOrd="0" presId="urn:microsoft.com/office/officeart/2005/8/layout/hierarchy2"/>
    <dgm:cxn modelId="{A9E13791-E2FD-4009-BECD-777E5023C507}" type="presParOf" srcId="{AACE1A2B-DE9D-4645-A9CE-929353F1A2EF}" destId="{1369F1C1-FBF1-4531-A40C-D14528F9786D}" srcOrd="0" destOrd="0" presId="urn:microsoft.com/office/officeart/2005/8/layout/hierarchy2"/>
    <dgm:cxn modelId="{C63E9E5C-4596-4A74-83FE-A55BCCB307F3}" type="presParOf" srcId="{884897B4-B691-41BD-8D66-9C0CA3C4EDF3}" destId="{9DFEC44D-5FBB-42E6-A763-1147EAD6CCC8}" srcOrd="1" destOrd="0" presId="urn:microsoft.com/office/officeart/2005/8/layout/hierarchy2"/>
    <dgm:cxn modelId="{02525645-FAAB-4B06-9221-9137A640D618}" type="presParOf" srcId="{9DFEC44D-5FBB-42E6-A763-1147EAD6CCC8}" destId="{4476436A-CEA1-4600-8107-1437E2E74F42}" srcOrd="0" destOrd="0" presId="urn:microsoft.com/office/officeart/2005/8/layout/hierarchy2"/>
    <dgm:cxn modelId="{D16EE448-AFB6-479D-947E-C64F85FCA866}" type="presParOf" srcId="{9DFEC44D-5FBB-42E6-A763-1147EAD6CCC8}" destId="{F871C7CE-384C-43A2-AAA5-3D663F15B35B}" srcOrd="1" destOrd="0" presId="urn:microsoft.com/office/officeart/2005/8/layout/hierarchy2"/>
    <dgm:cxn modelId="{A2B59F6A-31E5-4E9B-85DA-3D21F66ECA9A}" type="presParOf" srcId="{884897B4-B691-41BD-8D66-9C0CA3C4EDF3}" destId="{B63CE463-9E5A-46F0-A09B-8CFFE0077F47}" srcOrd="2" destOrd="0" presId="urn:microsoft.com/office/officeart/2005/8/layout/hierarchy2"/>
    <dgm:cxn modelId="{5B51A7E5-2A3B-4B9A-BA39-6FD41A8FECA1}" type="presParOf" srcId="{B63CE463-9E5A-46F0-A09B-8CFFE0077F47}" destId="{AF531A06-59ED-468D-8783-CCD1995FA146}" srcOrd="0" destOrd="0" presId="urn:microsoft.com/office/officeart/2005/8/layout/hierarchy2"/>
    <dgm:cxn modelId="{3AA2920A-0158-484A-B911-58B5298EAC02}" type="presParOf" srcId="{884897B4-B691-41BD-8D66-9C0CA3C4EDF3}" destId="{DB14194C-14C1-4FB1-97E8-A19D0A1B53A7}" srcOrd="3" destOrd="0" presId="urn:microsoft.com/office/officeart/2005/8/layout/hierarchy2"/>
    <dgm:cxn modelId="{507FA939-BEB2-404E-A262-F864F8082CF3}" type="presParOf" srcId="{DB14194C-14C1-4FB1-97E8-A19D0A1B53A7}" destId="{F3869B93-1DA6-4645-9C58-CF973869868B}" srcOrd="0" destOrd="0" presId="urn:microsoft.com/office/officeart/2005/8/layout/hierarchy2"/>
    <dgm:cxn modelId="{83C3A7BB-8DA0-41F9-BE08-F0D8BF8D67F3}" type="presParOf" srcId="{DB14194C-14C1-4FB1-97E8-A19D0A1B53A7}" destId="{BA2A7107-1109-4E65-B560-C212D07EB5F0}" srcOrd="1" destOrd="0" presId="urn:microsoft.com/office/officeart/2005/8/layout/hierarchy2"/>
    <dgm:cxn modelId="{C266ED1C-4EA8-481A-8F3F-8DA246B3FAAD}" type="presParOf" srcId="{BA2A7107-1109-4E65-B560-C212D07EB5F0}" destId="{322F436C-0F19-492D-B078-493D046E8D69}" srcOrd="0" destOrd="0" presId="urn:microsoft.com/office/officeart/2005/8/layout/hierarchy2"/>
    <dgm:cxn modelId="{8AAB5E4F-31A9-4D22-B934-2F6BDA98F982}" type="presParOf" srcId="{322F436C-0F19-492D-B078-493D046E8D69}" destId="{C410B274-B025-4594-A47A-B62D6ACDBFB9}" srcOrd="0" destOrd="0" presId="urn:microsoft.com/office/officeart/2005/8/layout/hierarchy2"/>
    <dgm:cxn modelId="{C62AB700-283A-4CC0-B703-C2508A5F21F3}" type="presParOf" srcId="{BA2A7107-1109-4E65-B560-C212D07EB5F0}" destId="{9B0FBDAC-E214-475B-9AC2-1AC11EFCBF78}" srcOrd="1" destOrd="0" presId="urn:microsoft.com/office/officeart/2005/8/layout/hierarchy2"/>
    <dgm:cxn modelId="{C4BEEED4-2A68-478E-A5C0-79EA45D0AA87}" type="presParOf" srcId="{9B0FBDAC-E214-475B-9AC2-1AC11EFCBF78}" destId="{E4426FA6-BF07-4273-97AF-B2200617C63E}" srcOrd="0" destOrd="0" presId="urn:microsoft.com/office/officeart/2005/8/layout/hierarchy2"/>
    <dgm:cxn modelId="{367864E5-0599-4E9B-ACA6-235831F801EA}" type="presParOf" srcId="{9B0FBDAC-E214-475B-9AC2-1AC11EFCBF78}" destId="{D290B761-7C2C-4E47-8060-02F2A9CBAFA6}" srcOrd="1" destOrd="0" presId="urn:microsoft.com/office/officeart/2005/8/layout/hierarchy2"/>
    <dgm:cxn modelId="{B9428AB0-4A66-4F0D-B7C6-31B5DE16CE78}" type="presParOf" srcId="{BA2A7107-1109-4E65-B560-C212D07EB5F0}" destId="{98FABD66-7ADD-4D40-8FB1-F20FE3B76D6C}" srcOrd="2" destOrd="0" presId="urn:microsoft.com/office/officeart/2005/8/layout/hierarchy2"/>
    <dgm:cxn modelId="{00DC5DC6-894D-4C8F-BB66-62202963F30C}" type="presParOf" srcId="{98FABD66-7ADD-4D40-8FB1-F20FE3B76D6C}" destId="{FA877591-1CA2-4E77-8667-58B201247F20}" srcOrd="0" destOrd="0" presId="urn:microsoft.com/office/officeart/2005/8/layout/hierarchy2"/>
    <dgm:cxn modelId="{8E056CE7-684C-462C-984B-AEA88240606A}" type="presParOf" srcId="{BA2A7107-1109-4E65-B560-C212D07EB5F0}" destId="{8128CA0D-7B95-4BD6-9CB9-25172F85DC78}" srcOrd="3" destOrd="0" presId="urn:microsoft.com/office/officeart/2005/8/layout/hierarchy2"/>
    <dgm:cxn modelId="{54E1CA56-F2B6-40EB-8034-C00C2EDBD5C2}" type="presParOf" srcId="{8128CA0D-7B95-4BD6-9CB9-25172F85DC78}" destId="{7676CD79-CD02-4DE1-9142-5F1812BA79FD}" srcOrd="0" destOrd="0" presId="urn:microsoft.com/office/officeart/2005/8/layout/hierarchy2"/>
    <dgm:cxn modelId="{5463B65E-FB94-4DC9-8B89-7CAABC0D94FF}" type="presParOf" srcId="{8128CA0D-7B95-4BD6-9CB9-25172F85DC78}" destId="{30747424-D5D3-4520-A33B-F9AFC148E643}" srcOrd="1" destOrd="0" presId="urn:microsoft.com/office/officeart/2005/8/layout/hierarchy2"/>
    <dgm:cxn modelId="{E6C1EE6F-DB46-4436-906C-CCB08496D165}" type="presParOf" srcId="{884897B4-B691-41BD-8D66-9C0CA3C4EDF3}" destId="{1B13774C-A2C0-485D-B0F7-AF9C4BE61D09}" srcOrd="4" destOrd="0" presId="urn:microsoft.com/office/officeart/2005/8/layout/hierarchy2"/>
    <dgm:cxn modelId="{0B6671D1-6D1D-4E01-8805-E63B09F3B390}" type="presParOf" srcId="{1B13774C-A2C0-485D-B0F7-AF9C4BE61D09}" destId="{DA2D6EBF-560E-4C97-856B-24BDE00AB834}" srcOrd="0" destOrd="0" presId="urn:microsoft.com/office/officeart/2005/8/layout/hierarchy2"/>
    <dgm:cxn modelId="{C4AED4CC-A053-4D19-8869-6A536FE2B633}" type="presParOf" srcId="{884897B4-B691-41BD-8D66-9C0CA3C4EDF3}" destId="{6E5B8004-AC40-4364-957D-2FE4F2BFB762}" srcOrd="5" destOrd="0" presId="urn:microsoft.com/office/officeart/2005/8/layout/hierarchy2"/>
    <dgm:cxn modelId="{D080C62A-0747-48B7-AF2E-3F745890E64D}" type="presParOf" srcId="{6E5B8004-AC40-4364-957D-2FE4F2BFB762}" destId="{DF360328-969C-4EDE-8031-5145804BF9B0}" srcOrd="0" destOrd="0" presId="urn:microsoft.com/office/officeart/2005/8/layout/hierarchy2"/>
    <dgm:cxn modelId="{E6B8F2B0-E37A-42A5-A6B1-4D27F33150D6}" type="presParOf" srcId="{6E5B8004-AC40-4364-957D-2FE4F2BFB762}" destId="{22778A76-DA01-46F0-808E-27FB05F75E98}"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B6E449-4DD8-4701-BE78-40BB2B701F6B}">
      <dsp:nvSpPr>
        <dsp:cNvPr id="0" name=""/>
        <dsp:cNvSpPr/>
      </dsp:nvSpPr>
      <dsp:spPr>
        <a:xfrm>
          <a:off x="3576" y="400955"/>
          <a:ext cx="2150746" cy="82937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latin typeface="Calibri"/>
              <a:ea typeface="Calibri" panose="020F0502020204030204" pitchFamily="34" charset="0"/>
              <a:cs typeface="Calibri"/>
            </a:rPr>
            <a:t>David Askew</a:t>
          </a:r>
        </a:p>
      </dsp:txBody>
      <dsp:txXfrm>
        <a:off x="3576" y="400955"/>
        <a:ext cx="2150746" cy="829377"/>
      </dsp:txXfrm>
    </dsp:sp>
    <dsp:sp modelId="{C7B40406-2F44-4D83-9170-415BBA5D2907}">
      <dsp:nvSpPr>
        <dsp:cNvPr id="0" name=""/>
        <dsp:cNvSpPr/>
      </dsp:nvSpPr>
      <dsp:spPr>
        <a:xfrm>
          <a:off x="3576" y="1230332"/>
          <a:ext cx="2150746" cy="143237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a:latin typeface="Calibri"/>
              <a:ea typeface="Calibri" panose="020F0502020204030204" pitchFamily="34" charset="0"/>
              <a:cs typeface="Calibri"/>
            </a:rPr>
            <a:t>MSIS</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Graduating June 2023</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Hiking, Boating, and Traveling.</a:t>
          </a:r>
        </a:p>
      </dsp:txBody>
      <dsp:txXfrm>
        <a:off x="3576" y="1230332"/>
        <a:ext cx="2150746" cy="1432375"/>
      </dsp:txXfrm>
    </dsp:sp>
    <dsp:sp modelId="{3DF666EC-F3E5-4E10-8281-5BF0AD51A4EA}">
      <dsp:nvSpPr>
        <dsp:cNvPr id="0" name=""/>
        <dsp:cNvSpPr/>
      </dsp:nvSpPr>
      <dsp:spPr>
        <a:xfrm>
          <a:off x="2455428" y="400955"/>
          <a:ext cx="2150746" cy="82937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latin typeface="Calibri"/>
              <a:ea typeface="Calibri" panose="020F0502020204030204" pitchFamily="34" charset="0"/>
              <a:cs typeface="Calibri"/>
            </a:rPr>
            <a:t>Maria Casas</a:t>
          </a:r>
        </a:p>
      </dsp:txBody>
      <dsp:txXfrm>
        <a:off x="2455428" y="400955"/>
        <a:ext cx="2150746" cy="829377"/>
      </dsp:txXfrm>
    </dsp:sp>
    <dsp:sp modelId="{9BA4A67E-C0FD-483B-B828-A61D6761E234}">
      <dsp:nvSpPr>
        <dsp:cNvPr id="0" name=""/>
        <dsp:cNvSpPr/>
      </dsp:nvSpPr>
      <dsp:spPr>
        <a:xfrm>
          <a:off x="2455428" y="1230332"/>
          <a:ext cx="2150746" cy="143237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MS in Applied Statistics and Analytics</a:t>
          </a:r>
        </a:p>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Graduating May 2023</a:t>
          </a:r>
        </a:p>
        <a:p>
          <a:pPr marL="114300" lvl="1" indent="-114300" algn="l" defTabSz="622300">
            <a:lnSpc>
              <a:spcPct val="90000"/>
            </a:lnSpc>
            <a:spcBef>
              <a:spcPct val="0"/>
            </a:spcBef>
            <a:spcAft>
              <a:spcPct val="15000"/>
            </a:spcAft>
            <a:buChar char="•"/>
          </a:pPr>
          <a:r>
            <a:rPr lang="en-US" sz="1400" b="0" kern="1200">
              <a:latin typeface="Calibri"/>
              <a:ea typeface="Calibri" panose="020F0502020204030204" pitchFamily="34" charset="0"/>
              <a:cs typeface="Calibri"/>
            </a:rPr>
            <a:t>Cooking, painting and home improvement projects</a:t>
          </a:r>
        </a:p>
      </dsp:txBody>
      <dsp:txXfrm>
        <a:off x="2455428" y="1230332"/>
        <a:ext cx="2150746" cy="1432375"/>
      </dsp:txXfrm>
    </dsp:sp>
    <dsp:sp modelId="{86F7AA9E-D0FC-4008-B49F-8A8EEFF8B05C}">
      <dsp:nvSpPr>
        <dsp:cNvPr id="0" name=""/>
        <dsp:cNvSpPr/>
      </dsp:nvSpPr>
      <dsp:spPr>
        <a:xfrm>
          <a:off x="4907279" y="400955"/>
          <a:ext cx="2150746" cy="82937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latin typeface="Calibri"/>
              <a:ea typeface="Calibri" panose="020F0502020204030204" pitchFamily="34" charset="0"/>
              <a:cs typeface="Calibri"/>
            </a:rPr>
            <a:t>McKaleb Harlemon</a:t>
          </a:r>
        </a:p>
      </dsp:txBody>
      <dsp:txXfrm>
        <a:off x="4907279" y="400955"/>
        <a:ext cx="2150746" cy="829377"/>
      </dsp:txXfrm>
    </dsp:sp>
    <dsp:sp modelId="{F0B8BA94-6CA3-48DA-BC6F-843E8538E3E2}">
      <dsp:nvSpPr>
        <dsp:cNvPr id="0" name=""/>
        <dsp:cNvSpPr/>
      </dsp:nvSpPr>
      <dsp:spPr>
        <a:xfrm>
          <a:off x="4916958" y="1308024"/>
          <a:ext cx="2150746" cy="143237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MS in Applied Statistics and Analytics</a:t>
          </a:r>
        </a:p>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Graduating May 2024</a:t>
          </a:r>
        </a:p>
        <a:p>
          <a:pPr marL="114300" lvl="1" indent="-114300" algn="l" defTabSz="622300">
            <a:lnSpc>
              <a:spcPct val="90000"/>
            </a:lnSpc>
            <a:spcBef>
              <a:spcPct val="0"/>
            </a:spcBef>
            <a:spcAft>
              <a:spcPct val="15000"/>
            </a:spcAft>
            <a:buChar char="•"/>
          </a:pPr>
          <a:r>
            <a:rPr lang="en-US" sz="1400" kern="1200">
              <a:latin typeface="Calibri" panose="020F0502020204030204" pitchFamily="34" charset="0"/>
              <a:ea typeface="Calibri" panose="020F0502020204030204" pitchFamily="34" charset="0"/>
              <a:cs typeface="Calibri" panose="020F0502020204030204" pitchFamily="34" charset="0"/>
            </a:rPr>
            <a:t>Sports Psychology</a:t>
          </a:r>
        </a:p>
      </dsp:txBody>
      <dsp:txXfrm>
        <a:off x="4916958" y="1308024"/>
        <a:ext cx="2150746" cy="1432375"/>
      </dsp:txXfrm>
    </dsp:sp>
    <dsp:sp modelId="{9452046E-1C3A-4744-BE66-818D5552CF2A}">
      <dsp:nvSpPr>
        <dsp:cNvPr id="0" name=""/>
        <dsp:cNvSpPr/>
      </dsp:nvSpPr>
      <dsp:spPr>
        <a:xfrm>
          <a:off x="7359131" y="400955"/>
          <a:ext cx="2150746" cy="829377"/>
        </a:xfrm>
        <a:prstGeom prst="rect">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93472" rIns="163576" bIns="93472" numCol="1" spcCol="1270" anchor="ctr" anchorCtr="0">
          <a:noAutofit/>
        </a:bodyPr>
        <a:lstStyle/>
        <a:p>
          <a:pPr marL="0" lvl="0" indent="0" algn="ctr" defTabSz="1022350">
            <a:lnSpc>
              <a:spcPct val="90000"/>
            </a:lnSpc>
            <a:spcBef>
              <a:spcPct val="0"/>
            </a:spcBef>
            <a:spcAft>
              <a:spcPct val="35000"/>
            </a:spcAft>
            <a:buNone/>
          </a:pPr>
          <a:r>
            <a:rPr lang="en-US" sz="2300" kern="1200">
              <a:latin typeface="Calibri"/>
              <a:ea typeface="Calibri" panose="020F0502020204030204" pitchFamily="34" charset="0"/>
              <a:cs typeface="Calibri"/>
            </a:rPr>
            <a:t>Nathaniel Jones</a:t>
          </a:r>
        </a:p>
      </dsp:txBody>
      <dsp:txXfrm>
        <a:off x="7359131" y="400955"/>
        <a:ext cx="2150746" cy="829377"/>
      </dsp:txXfrm>
    </dsp:sp>
    <dsp:sp modelId="{088410AE-E70B-40CD-9929-5C81E1BF4F21}">
      <dsp:nvSpPr>
        <dsp:cNvPr id="0" name=""/>
        <dsp:cNvSpPr/>
      </dsp:nvSpPr>
      <dsp:spPr>
        <a:xfrm>
          <a:off x="7359131" y="1230332"/>
          <a:ext cx="2150746" cy="1432375"/>
        </a:xfrm>
        <a:prstGeom prst="rect">
          <a:avLst/>
        </a:prstGeom>
        <a:solidFill>
          <a:schemeClr val="accent2">
            <a:alpha val="90000"/>
            <a:tint val="40000"/>
            <a:hueOff val="0"/>
            <a:satOff val="0"/>
            <a:lumOff val="0"/>
            <a:alphaOff val="0"/>
          </a:schemeClr>
        </a:solidFill>
        <a:ln w="254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4676" tIns="74676" rIns="99568" bIns="112014" numCol="1" spcCol="1270" anchor="t" anchorCtr="0">
          <a:noAutofit/>
        </a:bodyPr>
        <a:lstStyle/>
        <a:p>
          <a:pPr marL="114300" lvl="1" indent="-114300" algn="l" defTabSz="622300" rtl="0">
            <a:lnSpc>
              <a:spcPct val="90000"/>
            </a:lnSpc>
            <a:spcBef>
              <a:spcPct val="0"/>
            </a:spcBef>
            <a:spcAft>
              <a:spcPct val="15000"/>
            </a:spcAft>
            <a:buChar char="•"/>
          </a:pPr>
          <a:r>
            <a:rPr lang="en-US" sz="1400" b="0" kern="1200">
              <a:latin typeface="Calibri"/>
              <a:ea typeface="Calibri" panose="020F0502020204030204" pitchFamily="34" charset="0"/>
              <a:cs typeface="Calibri"/>
            </a:rPr>
            <a:t>MS in Applied Statistics and Analytics</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Graduating December 2023</a:t>
          </a:r>
        </a:p>
        <a:p>
          <a:pPr marL="114300" lvl="1" indent="-114300" algn="l" defTabSz="622300" rtl="0">
            <a:lnSpc>
              <a:spcPct val="90000"/>
            </a:lnSpc>
            <a:spcBef>
              <a:spcPct val="0"/>
            </a:spcBef>
            <a:spcAft>
              <a:spcPct val="15000"/>
            </a:spcAft>
            <a:buChar char="•"/>
          </a:pPr>
          <a:r>
            <a:rPr lang="en-US" sz="1400" kern="1200">
              <a:latin typeface="Calibri"/>
              <a:ea typeface="Calibri" panose="020F0502020204030204" pitchFamily="34" charset="0"/>
              <a:cs typeface="Calibri"/>
            </a:rPr>
            <a:t>Puzzles, Movies, and Data Science</a:t>
          </a:r>
        </a:p>
      </dsp:txBody>
      <dsp:txXfrm>
        <a:off x="7359131" y="1230332"/>
        <a:ext cx="2150746" cy="14323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F3C5D9-143A-4311-8974-BE548440060E}">
      <dsp:nvSpPr>
        <dsp:cNvPr id="0" name=""/>
        <dsp:cNvSpPr/>
      </dsp:nvSpPr>
      <dsp:spPr>
        <a:xfrm>
          <a:off x="0" y="327498"/>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Stay History</a:t>
          </a:r>
        </a:p>
      </dsp:txBody>
      <dsp:txXfrm>
        <a:off x="16635" y="344133"/>
        <a:ext cx="2046722" cy="534703"/>
      </dsp:txXfrm>
    </dsp:sp>
    <dsp:sp modelId="{33F908EB-393E-4CC6-9601-A35C5A717326}">
      <dsp:nvSpPr>
        <dsp:cNvPr id="0" name=""/>
        <dsp:cNvSpPr/>
      </dsp:nvSpPr>
      <dsp:spPr>
        <a:xfrm>
          <a:off x="14513" y="1232316"/>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Member Details</a:t>
          </a:r>
        </a:p>
      </dsp:txBody>
      <dsp:txXfrm>
        <a:off x="31148" y="1248951"/>
        <a:ext cx="2046722" cy="534703"/>
      </dsp:txXfrm>
    </dsp:sp>
    <dsp:sp modelId="{06F87ECB-2694-43BA-8C24-A7A46EF295B8}">
      <dsp:nvSpPr>
        <dsp:cNvPr id="0" name=""/>
        <dsp:cNvSpPr/>
      </dsp:nvSpPr>
      <dsp:spPr>
        <a:xfrm>
          <a:off x="9459" y="2160440"/>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Email History</a:t>
          </a:r>
        </a:p>
      </dsp:txBody>
      <dsp:txXfrm>
        <a:off x="26094" y="2177075"/>
        <a:ext cx="2046722" cy="534703"/>
      </dsp:txXfrm>
    </dsp:sp>
    <dsp:sp modelId="{80E9D279-5732-491B-BD2D-E02E1CB8852E}">
      <dsp:nvSpPr>
        <dsp:cNvPr id="0" name=""/>
        <dsp:cNvSpPr/>
      </dsp:nvSpPr>
      <dsp:spPr>
        <a:xfrm rot="37658">
          <a:off x="2089439" y="2421117"/>
          <a:ext cx="441484" cy="51453"/>
        </a:xfrm>
        <a:custGeom>
          <a:avLst/>
          <a:gdLst/>
          <a:ahLst/>
          <a:cxnLst/>
          <a:rect l="0" t="0" r="0" b="0"/>
          <a:pathLst>
            <a:path>
              <a:moveTo>
                <a:pt x="0" y="25726"/>
              </a:moveTo>
              <a:lnTo>
                <a:pt x="441484" y="25726"/>
              </a:lnTo>
            </a:path>
          </a:pathLst>
        </a:custGeom>
        <a:noFill/>
        <a:ln w="25400" cap="flat" cmpd="sng" algn="ctr">
          <a:solidFill>
            <a:schemeClr val="accent1">
              <a:shade val="6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299143" y="2435807"/>
        <a:ext cx="22074" cy="22074"/>
      </dsp:txXfrm>
    </dsp:sp>
    <dsp:sp modelId="{59FCFB72-E2B6-41B4-80BE-ED8001B94478}">
      <dsp:nvSpPr>
        <dsp:cNvPr id="0" name=""/>
        <dsp:cNvSpPr/>
      </dsp:nvSpPr>
      <dsp:spPr>
        <a:xfrm>
          <a:off x="2530909" y="2165275"/>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Click Indicator</a:t>
          </a:r>
        </a:p>
      </dsp:txBody>
      <dsp:txXfrm>
        <a:off x="2547544" y="2181910"/>
        <a:ext cx="2046722" cy="534703"/>
      </dsp:txXfrm>
    </dsp:sp>
    <dsp:sp modelId="{AACE1A2B-DE9D-4645-A9CE-929353F1A2EF}">
      <dsp:nvSpPr>
        <dsp:cNvPr id="0" name=""/>
        <dsp:cNvSpPr/>
      </dsp:nvSpPr>
      <dsp:spPr>
        <a:xfrm rot="19271387">
          <a:off x="4479901" y="2051643"/>
          <a:ext cx="1186746" cy="51453"/>
        </a:xfrm>
        <a:custGeom>
          <a:avLst/>
          <a:gdLst/>
          <a:ahLst/>
          <a:cxnLst/>
          <a:rect l="0" t="0" r="0" b="0"/>
          <a:pathLst>
            <a:path>
              <a:moveTo>
                <a:pt x="0" y="25726"/>
              </a:moveTo>
              <a:lnTo>
                <a:pt x="1186746" y="25726"/>
              </a:lnTo>
            </a:path>
          </a:pathLst>
        </a:custGeom>
        <a:noFill/>
        <a:ln w="25400" cap="flat" cmpd="sng" algn="ctr">
          <a:solidFill>
            <a:schemeClr val="accent1">
              <a:shade val="8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43605" y="2047701"/>
        <a:ext cx="59337" cy="59337"/>
      </dsp:txXfrm>
    </dsp:sp>
    <dsp:sp modelId="{4476436A-CEA1-4600-8107-1437E2E74F42}">
      <dsp:nvSpPr>
        <dsp:cNvPr id="0" name=""/>
        <dsp:cNvSpPr/>
      </dsp:nvSpPr>
      <dsp:spPr>
        <a:xfrm>
          <a:off x="5535646" y="1421491"/>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Unsubscribe Link</a:t>
          </a:r>
        </a:p>
      </dsp:txBody>
      <dsp:txXfrm>
        <a:off x="5552281" y="1438126"/>
        <a:ext cx="2046722" cy="534703"/>
      </dsp:txXfrm>
    </dsp:sp>
    <dsp:sp modelId="{B63CE463-9E5A-46F0-A09B-8CFFE0077F47}">
      <dsp:nvSpPr>
        <dsp:cNvPr id="0" name=""/>
        <dsp:cNvSpPr/>
      </dsp:nvSpPr>
      <dsp:spPr>
        <a:xfrm rot="11682">
          <a:off x="4610899" y="2425095"/>
          <a:ext cx="918114" cy="51453"/>
        </a:xfrm>
        <a:custGeom>
          <a:avLst/>
          <a:gdLst/>
          <a:ahLst/>
          <a:cxnLst/>
          <a:rect l="0" t="0" r="0" b="0"/>
          <a:pathLst>
            <a:path>
              <a:moveTo>
                <a:pt x="0" y="25726"/>
              </a:moveTo>
              <a:lnTo>
                <a:pt x="918114" y="25726"/>
              </a:lnTo>
            </a:path>
          </a:pathLst>
        </a:custGeom>
        <a:noFill/>
        <a:ln w="25400" cap="flat" cmpd="sng" algn="ctr">
          <a:no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n>
              <a:noFill/>
            </a:ln>
          </a:endParaRPr>
        </a:p>
      </dsp:txBody>
      <dsp:txXfrm>
        <a:off x="5047004" y="2427869"/>
        <a:ext cx="45905" cy="45905"/>
      </dsp:txXfrm>
    </dsp:sp>
    <dsp:sp modelId="{F3869B93-1DA6-4645-9C58-CF973869868B}">
      <dsp:nvSpPr>
        <dsp:cNvPr id="0" name=""/>
        <dsp:cNvSpPr/>
      </dsp:nvSpPr>
      <dsp:spPr>
        <a:xfrm>
          <a:off x="5529011" y="2168395"/>
          <a:ext cx="2079992" cy="567973"/>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Clicked Offer Page</a:t>
          </a:r>
        </a:p>
      </dsp:txBody>
      <dsp:txXfrm>
        <a:off x="5545646" y="2185030"/>
        <a:ext cx="2046722" cy="534703"/>
      </dsp:txXfrm>
    </dsp:sp>
    <dsp:sp modelId="{322F436C-0F19-492D-B078-493D046E8D69}">
      <dsp:nvSpPr>
        <dsp:cNvPr id="0" name=""/>
        <dsp:cNvSpPr/>
      </dsp:nvSpPr>
      <dsp:spPr>
        <a:xfrm rot="20601490">
          <a:off x="7587643" y="2280609"/>
          <a:ext cx="1019922" cy="51453"/>
        </a:xfrm>
        <a:custGeom>
          <a:avLst/>
          <a:gdLst/>
          <a:ahLst/>
          <a:cxnLst/>
          <a:rect l="0" t="0" r="0" b="0"/>
          <a:pathLst>
            <a:path>
              <a:moveTo>
                <a:pt x="0" y="25726"/>
              </a:moveTo>
              <a:lnTo>
                <a:pt x="1019922" y="25726"/>
              </a:lnTo>
            </a:path>
          </a:pathLst>
        </a:custGeom>
        <a:noFill/>
        <a:ln w="25400" cap="flat" cmpd="sng" algn="ctr">
          <a:solidFill>
            <a:schemeClr val="accent1">
              <a:shade val="8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072106" y="2280837"/>
        <a:ext cx="50996" cy="50996"/>
      </dsp:txXfrm>
    </dsp:sp>
    <dsp:sp modelId="{E4426FA6-BF07-4273-97AF-B2200617C63E}">
      <dsp:nvSpPr>
        <dsp:cNvPr id="0" name=""/>
        <dsp:cNvSpPr/>
      </dsp:nvSpPr>
      <dsp:spPr>
        <a:xfrm>
          <a:off x="8586205" y="1876827"/>
          <a:ext cx="2079992" cy="566922"/>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Purchase hotel stay</a:t>
          </a:r>
        </a:p>
      </dsp:txBody>
      <dsp:txXfrm>
        <a:off x="8602810" y="1893432"/>
        <a:ext cx="2046782" cy="533712"/>
      </dsp:txXfrm>
    </dsp:sp>
    <dsp:sp modelId="{98FABD66-7ADD-4D40-8FB1-F20FE3B76D6C}">
      <dsp:nvSpPr>
        <dsp:cNvPr id="0" name=""/>
        <dsp:cNvSpPr/>
      </dsp:nvSpPr>
      <dsp:spPr>
        <a:xfrm rot="1398912">
          <a:off x="7565557" y="2637234"/>
          <a:ext cx="1064093" cy="51453"/>
        </a:xfrm>
        <a:custGeom>
          <a:avLst/>
          <a:gdLst/>
          <a:ahLst/>
          <a:cxnLst/>
          <a:rect l="0" t="0" r="0" b="0"/>
          <a:pathLst>
            <a:path>
              <a:moveTo>
                <a:pt x="0" y="25726"/>
              </a:moveTo>
              <a:lnTo>
                <a:pt x="1064093" y="25726"/>
              </a:lnTo>
            </a:path>
          </a:pathLst>
        </a:custGeom>
        <a:noFill/>
        <a:ln w="25400" cap="flat" cmpd="sng" algn="ctr">
          <a:solidFill>
            <a:schemeClr val="accent1">
              <a:shade val="80000"/>
              <a:hueOff val="0"/>
              <a:satOff val="0"/>
              <a:lumOff val="0"/>
              <a:alphaOff val="0"/>
            </a:schemeClr>
          </a:solid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ln>
              <a:noFill/>
            </a:ln>
          </a:endParaRPr>
        </a:p>
      </dsp:txBody>
      <dsp:txXfrm>
        <a:off x="8071002" y="2636358"/>
        <a:ext cx="53204" cy="53204"/>
      </dsp:txXfrm>
    </dsp:sp>
    <dsp:sp modelId="{7676CD79-CD02-4DE1-9142-5F1812BA79FD}">
      <dsp:nvSpPr>
        <dsp:cNvPr id="0" name=""/>
        <dsp:cNvSpPr/>
      </dsp:nvSpPr>
      <dsp:spPr>
        <a:xfrm>
          <a:off x="8586205" y="2590078"/>
          <a:ext cx="2079992" cy="566922"/>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Defers Product</a:t>
          </a:r>
        </a:p>
      </dsp:txBody>
      <dsp:txXfrm>
        <a:off x="8602810" y="2606683"/>
        <a:ext cx="2046782" cy="533712"/>
      </dsp:txXfrm>
    </dsp:sp>
    <dsp:sp modelId="{1B13774C-A2C0-485D-B0F7-AF9C4BE61D09}">
      <dsp:nvSpPr>
        <dsp:cNvPr id="0" name=""/>
        <dsp:cNvSpPr/>
      </dsp:nvSpPr>
      <dsp:spPr>
        <a:xfrm rot="2330546">
          <a:off x="4479402" y="2796509"/>
          <a:ext cx="1189366" cy="51453"/>
        </a:xfrm>
        <a:custGeom>
          <a:avLst/>
          <a:gdLst/>
          <a:ahLst/>
          <a:cxnLst/>
          <a:rect l="0" t="0" r="0" b="0"/>
          <a:pathLst>
            <a:path>
              <a:moveTo>
                <a:pt x="0" y="25726"/>
              </a:moveTo>
              <a:lnTo>
                <a:pt x="1189366" y="25726"/>
              </a:lnTo>
            </a:path>
          </a:pathLst>
        </a:custGeom>
        <a:noFill/>
        <a:ln w="25400" cap="flat" cmpd="sng" algn="ctr">
          <a:noFill/>
          <a:prstDash val="solid"/>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44351" y="2792502"/>
        <a:ext cx="59468" cy="59468"/>
      </dsp:txXfrm>
    </dsp:sp>
    <dsp:sp modelId="{DF360328-969C-4EDE-8031-5145804BF9B0}">
      <dsp:nvSpPr>
        <dsp:cNvPr id="0" name=""/>
        <dsp:cNvSpPr/>
      </dsp:nvSpPr>
      <dsp:spPr>
        <a:xfrm>
          <a:off x="5537268" y="2909341"/>
          <a:ext cx="2079992" cy="571738"/>
        </a:xfrm>
        <a:prstGeom prst="roundRect">
          <a:avLst>
            <a:gd name="adj" fmla="val 10000"/>
          </a:avLst>
        </a:prstGeom>
        <a:solidFill>
          <a:schemeClr val="accent1">
            <a:hueOff val="0"/>
            <a:satOff val="0"/>
            <a:lumOff val="0"/>
            <a:alphaOff val="0"/>
          </a:schemeClr>
        </a:solidFill>
        <a:ln>
          <a:noFill/>
        </a:ln>
        <a:effectLst>
          <a:outerShdw blurRad="40000" dist="20000" dir="5400000" rotWithShape="0">
            <a:srgbClr val="000000">
              <a:alpha val="38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b="1" kern="1200"/>
            <a:t>Clicked Non-Offer Page</a:t>
          </a:r>
        </a:p>
      </dsp:txBody>
      <dsp:txXfrm>
        <a:off x="5554014" y="2926087"/>
        <a:ext cx="2046500" cy="538246"/>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3CD65E5-DC89-43DF-B158-698A2A1F5C4C}"/>
              </a:ext>
            </a:extLst>
          </p:cNvPr>
          <p:cNvSpPr>
            <a:spLocks noGrp="1"/>
          </p:cNvSpPr>
          <p:nvPr>
            <p:ph type="hdr" sz="quarter"/>
          </p:nvPr>
        </p:nvSpPr>
        <p:spPr>
          <a:xfrm>
            <a:off x="0" y="0"/>
            <a:ext cx="4057650" cy="35401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9275AC7-3417-4CE9-BD65-257BE1601284}"/>
              </a:ext>
            </a:extLst>
          </p:cNvPr>
          <p:cNvSpPr>
            <a:spLocks noGrp="1"/>
          </p:cNvSpPr>
          <p:nvPr>
            <p:ph type="dt" sz="quarter" idx="1"/>
          </p:nvPr>
        </p:nvSpPr>
        <p:spPr>
          <a:xfrm>
            <a:off x="5303838" y="0"/>
            <a:ext cx="4057650" cy="354013"/>
          </a:xfrm>
          <a:prstGeom prst="rect">
            <a:avLst/>
          </a:prstGeom>
        </p:spPr>
        <p:txBody>
          <a:bodyPr vert="horz" lIns="91440" tIns="45720" rIns="91440" bIns="45720" rtlCol="0"/>
          <a:lstStyle>
            <a:lvl1pPr algn="r">
              <a:defRPr sz="1200"/>
            </a:lvl1pPr>
          </a:lstStyle>
          <a:p>
            <a:fld id="{CDAAD9D2-869A-4F20-B370-C1C09C4BD3B9}" type="datetimeFigureOut">
              <a:rPr lang="en-US" smtClean="0"/>
              <a:t>2/9/2023</a:t>
            </a:fld>
            <a:endParaRPr lang="en-US"/>
          </a:p>
        </p:txBody>
      </p:sp>
      <p:sp>
        <p:nvSpPr>
          <p:cNvPr id="4" name="Footer Placeholder 3">
            <a:extLst>
              <a:ext uri="{FF2B5EF4-FFF2-40B4-BE49-F238E27FC236}">
                <a16:creationId xmlns:a16="http://schemas.microsoft.com/office/drawing/2014/main" id="{2759FEE7-B7EC-4432-B3B0-40FE53F4B372}"/>
              </a:ext>
            </a:extLst>
          </p:cNvPr>
          <p:cNvSpPr>
            <a:spLocks noGrp="1"/>
          </p:cNvSpPr>
          <p:nvPr>
            <p:ph type="ftr" sz="quarter" idx="2"/>
          </p:nvPr>
        </p:nvSpPr>
        <p:spPr>
          <a:xfrm>
            <a:off x="0" y="6723063"/>
            <a:ext cx="4057650" cy="35401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8CC8669-E390-439D-88DD-E7BE213A49DB}"/>
              </a:ext>
            </a:extLst>
          </p:cNvPr>
          <p:cNvSpPr>
            <a:spLocks noGrp="1"/>
          </p:cNvSpPr>
          <p:nvPr>
            <p:ph type="sldNum" sz="quarter" idx="3"/>
          </p:nvPr>
        </p:nvSpPr>
        <p:spPr>
          <a:xfrm>
            <a:off x="5303838" y="6723063"/>
            <a:ext cx="4057650" cy="354012"/>
          </a:xfrm>
          <a:prstGeom prst="rect">
            <a:avLst/>
          </a:prstGeom>
        </p:spPr>
        <p:txBody>
          <a:bodyPr vert="horz" lIns="91440" tIns="45720" rIns="91440" bIns="45720" rtlCol="0" anchor="b"/>
          <a:lstStyle>
            <a:lvl1pPr algn="r">
              <a:defRPr sz="1200"/>
            </a:lvl1pPr>
          </a:lstStyle>
          <a:p>
            <a:fld id="{59D84184-C4D0-4728-8D30-2B485E1F8361}" type="slidenum">
              <a:rPr lang="en-US" smtClean="0"/>
              <a:t>‹#›</a:t>
            </a:fld>
            <a:endParaRPr lang="en-US"/>
          </a:p>
        </p:txBody>
      </p:sp>
    </p:spTree>
    <p:extLst>
      <p:ext uri="{BB962C8B-B14F-4D97-AF65-F5344CB8AC3E}">
        <p14:creationId xmlns:p14="http://schemas.microsoft.com/office/powerpoint/2010/main" val="4878134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3.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5"/>
            <a:ext cx="4057333" cy="355082"/>
          </a:xfrm>
          <a:prstGeom prst="rect">
            <a:avLst/>
          </a:prstGeom>
        </p:spPr>
        <p:txBody>
          <a:bodyPr vert="horz" lIns="79110" tIns="39556" rIns="79110" bIns="39556" rtlCol="0"/>
          <a:lstStyle>
            <a:lvl1pPr algn="l">
              <a:defRPr sz="1000"/>
            </a:lvl1pPr>
          </a:lstStyle>
          <a:p>
            <a:endParaRPr lang="en-US"/>
          </a:p>
        </p:txBody>
      </p:sp>
      <p:sp>
        <p:nvSpPr>
          <p:cNvPr id="3" name="Date Placeholder 2"/>
          <p:cNvSpPr>
            <a:spLocks noGrp="1"/>
          </p:cNvSpPr>
          <p:nvPr>
            <p:ph type="dt" idx="1"/>
          </p:nvPr>
        </p:nvSpPr>
        <p:spPr>
          <a:xfrm>
            <a:off x="5303579" y="5"/>
            <a:ext cx="4057333" cy="355082"/>
          </a:xfrm>
          <a:prstGeom prst="rect">
            <a:avLst/>
          </a:prstGeom>
        </p:spPr>
        <p:txBody>
          <a:bodyPr vert="horz" lIns="79110" tIns="39556" rIns="79110" bIns="39556" rtlCol="0"/>
          <a:lstStyle>
            <a:lvl1pPr algn="r">
              <a:defRPr sz="1000"/>
            </a:lvl1pPr>
          </a:lstStyle>
          <a:p>
            <a:fld id="{032D1CE4-1AC1-4D3F-BD75-66053D8E525B}" type="datetimeFigureOut">
              <a:rPr lang="en-US" smtClean="0"/>
              <a:t>2/9/2023</a:t>
            </a:fld>
            <a:endParaRPr lang="en-US"/>
          </a:p>
        </p:txBody>
      </p:sp>
      <p:sp>
        <p:nvSpPr>
          <p:cNvPr id="4" name="Slide Image Placeholder 3"/>
          <p:cNvSpPr>
            <a:spLocks noGrp="1" noRot="1" noChangeAspect="1"/>
          </p:cNvSpPr>
          <p:nvPr>
            <p:ph type="sldImg" idx="2"/>
          </p:nvPr>
        </p:nvSpPr>
        <p:spPr>
          <a:xfrm>
            <a:off x="2560638" y="884238"/>
            <a:ext cx="4241800" cy="2387600"/>
          </a:xfrm>
          <a:prstGeom prst="rect">
            <a:avLst/>
          </a:prstGeom>
          <a:noFill/>
          <a:ln w="12700">
            <a:solidFill>
              <a:prstClr val="black"/>
            </a:solidFill>
          </a:ln>
        </p:spPr>
        <p:txBody>
          <a:bodyPr vert="horz" lIns="79110" tIns="39556" rIns="79110" bIns="39556" rtlCol="0" anchor="ctr"/>
          <a:lstStyle/>
          <a:p>
            <a:endParaRPr lang="en-US"/>
          </a:p>
        </p:txBody>
      </p:sp>
      <p:sp>
        <p:nvSpPr>
          <p:cNvPr id="5" name="Notes Placeholder 4"/>
          <p:cNvSpPr>
            <a:spLocks noGrp="1"/>
          </p:cNvSpPr>
          <p:nvPr>
            <p:ph type="body" sz="quarter" idx="3"/>
          </p:nvPr>
        </p:nvSpPr>
        <p:spPr>
          <a:xfrm>
            <a:off x="936309" y="3405845"/>
            <a:ext cx="7490460" cy="2786600"/>
          </a:xfrm>
          <a:prstGeom prst="rect">
            <a:avLst/>
          </a:prstGeom>
        </p:spPr>
        <p:txBody>
          <a:bodyPr vert="horz" lIns="79110" tIns="39556" rIns="79110" bIns="3955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721993"/>
            <a:ext cx="4057333" cy="355082"/>
          </a:xfrm>
          <a:prstGeom prst="rect">
            <a:avLst/>
          </a:prstGeom>
        </p:spPr>
        <p:txBody>
          <a:bodyPr vert="horz" lIns="79110" tIns="39556" rIns="79110" bIns="39556" rtlCol="0" anchor="b"/>
          <a:lstStyle>
            <a:lvl1pPr algn="l">
              <a:defRPr sz="1000"/>
            </a:lvl1pPr>
          </a:lstStyle>
          <a:p>
            <a:endParaRPr lang="en-US"/>
          </a:p>
        </p:txBody>
      </p:sp>
      <p:sp>
        <p:nvSpPr>
          <p:cNvPr id="7" name="Slide Number Placeholder 6"/>
          <p:cNvSpPr>
            <a:spLocks noGrp="1"/>
          </p:cNvSpPr>
          <p:nvPr>
            <p:ph type="sldNum" sz="quarter" idx="5"/>
          </p:nvPr>
        </p:nvSpPr>
        <p:spPr>
          <a:xfrm>
            <a:off x="5303579" y="6721993"/>
            <a:ext cx="4057333" cy="355082"/>
          </a:xfrm>
          <a:prstGeom prst="rect">
            <a:avLst/>
          </a:prstGeom>
        </p:spPr>
        <p:txBody>
          <a:bodyPr vert="horz" lIns="79110" tIns="39556" rIns="79110" bIns="39556" rtlCol="0" anchor="b"/>
          <a:lstStyle>
            <a:lvl1pPr algn="r">
              <a:defRPr sz="1000"/>
            </a:lvl1pPr>
          </a:lstStyle>
          <a:p>
            <a:fld id="{7164CA53-0813-4633-922E-237E1E88078B}" type="slidenum">
              <a:rPr lang="en-US" smtClean="0"/>
              <a:t>‹#›</a:t>
            </a:fld>
            <a:endParaRPr lang="en-US"/>
          </a:p>
        </p:txBody>
      </p:sp>
    </p:spTree>
    <p:extLst>
      <p:ext uri="{BB962C8B-B14F-4D97-AF65-F5344CB8AC3E}">
        <p14:creationId xmlns:p14="http://schemas.microsoft.com/office/powerpoint/2010/main" val="1545392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towardsdatascience.com/class-imbalance-in-machine-learning-problems-a-practical-guide-4fb81eee0041" TargetMode="External"/><Relationship Id="rId2" Type="http://schemas.openxmlformats.org/officeDocument/2006/relationships/slide" Target="../slides/slide19.xml"/><Relationship Id="rId1" Type="http://schemas.openxmlformats.org/officeDocument/2006/relationships/notesMaster" Target="../notesMasters/notesMaster1.xml"/><Relationship Id="rId4" Type="http://schemas.openxmlformats.org/officeDocument/2006/relationships/hyperlink" Target="https://www.youtube.com/watch?v=kfBfzQh84Ks"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ww.justintodata.com/python-interactive-dashboard-with-plotly-dash-tutoria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4169610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Combination of random and stratified oversampling for target variable </a:t>
            </a:r>
          </a:p>
          <a:p>
            <a:endParaRPr lang="en-US">
              <a:cs typeface="Calibri"/>
            </a:endParaRPr>
          </a:p>
          <a:p>
            <a:endParaRPr lang="en-US">
              <a:cs typeface="Calibri"/>
            </a:endParaRPr>
          </a:p>
          <a:p>
            <a:r>
              <a:rPr lang="en-US"/>
              <a:t>https://towardsdatascience.com/class-imbalance-in-machine-learning-problems-a-practical-guide-4fb81eee0041</a:t>
            </a:r>
            <a:endParaRPr lang="en-US">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18</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31157417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ea typeface="Calibri"/>
                <a:cs typeface="Calibri"/>
              </a:rPr>
              <a:t>The data is given ranges over 2 years and 1 month [CLICK] starting Jan. 1st, 2020 and ending Jan. 31st, 2022. [CLICK]</a:t>
            </a:r>
          </a:p>
          <a:p>
            <a:endParaRPr lang="en-US">
              <a:ea typeface="Calibri"/>
              <a:cs typeface="Calibri"/>
            </a:endParaRPr>
          </a:p>
          <a:p>
            <a:r>
              <a:rPr lang="en-US">
                <a:ea typeface="Calibri"/>
                <a:cs typeface="Calibri"/>
              </a:rPr>
              <a:t>For any day in that range, IHG may send an email to a subgroup of members [CLICK] with a email history [CLICK] relative to that day.</a:t>
            </a:r>
          </a:p>
          <a:p>
            <a:endParaRPr lang="en-US">
              <a:ea typeface="Calibri"/>
              <a:cs typeface="Calibri"/>
            </a:endParaRPr>
          </a:p>
          <a:p>
            <a:r>
              <a:rPr lang="en-US">
                <a:ea typeface="Calibri"/>
                <a:cs typeface="Calibri"/>
              </a:rPr>
              <a:t>Other members may not receive an email that day, but they may have received a email on a previous day.[CLICK]</a:t>
            </a:r>
          </a:p>
          <a:p>
            <a:endParaRPr lang="en-US">
              <a:ea typeface="Calibri"/>
              <a:cs typeface="Calibri"/>
            </a:endParaRPr>
          </a:p>
          <a:p>
            <a:r>
              <a:rPr lang="en-US">
                <a:ea typeface="Calibri"/>
                <a:cs typeface="Calibri"/>
              </a:rPr>
              <a:t>We want to use an increment of time like a day, week, or 2 week period to build our model. [CLICK]</a:t>
            </a:r>
          </a:p>
          <a:p>
            <a:endParaRPr lang="en-US">
              <a:ea typeface="Calibri"/>
              <a:cs typeface="Calibri"/>
            </a:endParaRPr>
          </a:p>
          <a:p>
            <a:endParaRPr lang="en-US">
              <a:ea typeface="Calibri"/>
              <a:cs typeface="Calibri"/>
            </a:endParaRPr>
          </a:p>
          <a:p>
            <a:endParaRPr lang="en-US"/>
          </a:p>
          <a:p>
            <a:r>
              <a:rPr lang="en-US">
                <a:hlinkClick r:id="rId3"/>
              </a:rPr>
              <a:t>https://towardsdatascience.com/class-imbalance-in-machine-learning-problems-a-practical-guide-4fb81eee0041</a:t>
            </a:r>
            <a:endParaRPr lang="en-US"/>
          </a:p>
          <a:p>
            <a:endParaRPr lang="en-US">
              <a:cs typeface="Calibri"/>
            </a:endParaRPr>
          </a:p>
          <a:p>
            <a:r>
              <a:rPr lang="en-US">
                <a:hlinkClick r:id="rId4"/>
              </a:rPr>
              <a:t>https://www.youtube.com/watch?v=kfBfzQh84Ks</a:t>
            </a:r>
            <a:endParaRPr lang="en-US"/>
          </a:p>
          <a:p>
            <a:endParaRPr lang="en-US"/>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19</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2290957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ea typeface="Calibri"/>
                <a:cs typeface="Calibri"/>
              </a:rPr>
              <a:t>Suppose we use the most recent day, </a:t>
            </a:r>
            <a:r>
              <a:rPr lang="en-US" err="1">
                <a:ea typeface="Calibri"/>
                <a:cs typeface="Calibri"/>
              </a:rPr>
              <a:t>jan</a:t>
            </a:r>
            <a:r>
              <a:rPr lang="en-US">
                <a:ea typeface="Calibri"/>
                <a:cs typeface="Calibri"/>
              </a:rPr>
              <a:t> 31st. 2022. [CLICK]</a:t>
            </a:r>
            <a:endParaRPr lang="en-US"/>
          </a:p>
          <a:p>
            <a:endParaRPr lang="en-US">
              <a:ea typeface="Calibri" panose="020F0502020204030204"/>
              <a:cs typeface="Calibri" panose="020F0502020204030204"/>
            </a:endParaRPr>
          </a:p>
          <a:p>
            <a:r>
              <a:rPr lang="en-US">
                <a:ea typeface="Calibri" panose="020F0502020204030204"/>
                <a:cs typeface="Calibri" panose="020F0502020204030204"/>
              </a:rPr>
              <a:t>Filtering  the data would leave a little over a million rows of data. [CLICK]</a:t>
            </a:r>
          </a:p>
          <a:p>
            <a:endParaRPr lang="en-US">
              <a:ea typeface="Calibri" panose="020F0502020204030204"/>
              <a:cs typeface="Calibri" panose="020F0502020204030204"/>
            </a:endParaRPr>
          </a:p>
          <a:p>
            <a:r>
              <a:rPr lang="en-US">
                <a:ea typeface="Calibri" panose="020F0502020204030204"/>
                <a:cs typeface="Calibri" panose="020F0502020204030204"/>
              </a:rPr>
              <a:t>Where 3 % of members clicked an email while 97 % did not.</a:t>
            </a:r>
            <a:endParaRPr lang="en-US"/>
          </a:p>
          <a:p>
            <a:endParaRPr lang="en-US">
              <a:ea typeface="Calibri" panose="020F0502020204030204"/>
              <a:cs typeface="Calibri" panose="020F0502020204030204"/>
            </a:endParaRPr>
          </a:p>
          <a:p>
            <a:r>
              <a:rPr lang="en-US">
                <a:ea typeface="Calibri" panose="020F0502020204030204"/>
                <a:cs typeface="Calibri" panose="020F0502020204030204"/>
              </a:rPr>
              <a:t>Compared to the overall 1 % click and 99 % not click. [CLICK]</a:t>
            </a:r>
          </a:p>
          <a:p>
            <a:endParaRPr lang="en-US">
              <a:ea typeface="Calibri" panose="020F0502020204030204"/>
              <a:cs typeface="Calibri" panose="020F0502020204030204"/>
            </a:endParaRPr>
          </a:p>
          <a:p>
            <a:r>
              <a:rPr lang="en-US">
                <a:ea typeface="Calibri" panose="020F0502020204030204"/>
                <a:cs typeface="Calibri" panose="020F0502020204030204"/>
              </a:rPr>
              <a:t>Next, we will split the 1.1million rows into some number of groups and assign one group as the test set. </a:t>
            </a:r>
          </a:p>
          <a:p>
            <a:endParaRPr lang="en-US">
              <a:ea typeface="Calibri" panose="020F0502020204030204"/>
              <a:cs typeface="Calibri" panose="020F0502020204030204"/>
            </a:endParaRPr>
          </a:p>
          <a:p>
            <a:r>
              <a:rPr lang="en-US">
                <a:ea typeface="Calibri" panose="020F0502020204030204"/>
                <a:cs typeface="Calibri" panose="020F0502020204030204"/>
              </a:rPr>
              <a:t>The others will be used to train a model and get a performance value. [CLICK]</a:t>
            </a:r>
            <a:endParaRPr lang="en-US"/>
          </a:p>
          <a:p>
            <a:endParaRPr lang="en-US">
              <a:ea typeface="Calibri"/>
              <a:cs typeface="Calibri"/>
            </a:endParaRPr>
          </a:p>
          <a:p>
            <a:r>
              <a:rPr lang="en-US">
                <a:ea typeface="Calibri"/>
                <a:cs typeface="Calibri"/>
              </a:rPr>
              <a:t>We'll then choose another group and repeat the process until each group is used as the test set. [CLICK]</a:t>
            </a:r>
          </a:p>
          <a:p>
            <a:endParaRPr lang="en-US">
              <a:ea typeface="Calibri"/>
              <a:cs typeface="Calibri"/>
            </a:endParaRPr>
          </a:p>
          <a:p>
            <a:r>
              <a:rPr lang="en-US">
                <a:ea typeface="Calibri"/>
                <a:cs typeface="Calibri"/>
              </a:rPr>
              <a:t>An overall model performance value can be computed from this process that can aid in producing an accurate model. [CLICK]</a:t>
            </a:r>
          </a:p>
          <a:p>
            <a:endParaRPr lang="en-US">
              <a:ea typeface="Calibri"/>
              <a:cs typeface="Calibri"/>
            </a:endParaRPr>
          </a:p>
          <a:p>
            <a:r>
              <a:rPr lang="en-US">
                <a:ea typeface="Calibri"/>
                <a:cs typeface="Calibri"/>
              </a:rPr>
              <a:t>This helps us achieve the problem goals because stratified k-folds oversamples the rare class for each of the groups [CLICK] </a:t>
            </a:r>
          </a:p>
          <a:p>
            <a:endParaRPr lang="en-US">
              <a:ea typeface="Calibri"/>
              <a:cs typeface="Calibri"/>
            </a:endParaRPr>
          </a:p>
          <a:p>
            <a:r>
              <a:rPr lang="en-US">
                <a:ea typeface="Calibri"/>
                <a:cs typeface="Calibri"/>
              </a:rPr>
              <a:t>In addition, all of the observations will be used to test our model. [CLICK]</a:t>
            </a:r>
          </a:p>
          <a:p>
            <a:endParaRPr lang="en-US"/>
          </a:p>
          <a:p>
            <a:endParaRPr lang="en-US"/>
          </a:p>
          <a:p>
            <a:r>
              <a:rPr lang="en-US"/>
              <a:t>https://towardsdatascience.com/class-imbalance-in-machine-learning-problems-a-practical-guide-4fb81eee0041</a:t>
            </a:r>
            <a:endParaRPr lang="en-US">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20</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4041818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Before talking about our modeling approach, I want to bring the problem statement back in mind.</a:t>
            </a:r>
          </a:p>
          <a:p>
            <a:endParaRPr lang="en-US">
              <a:ea typeface="Calibri"/>
              <a:cs typeface="Calibri"/>
            </a:endParaRPr>
          </a:p>
          <a:p>
            <a:r>
              <a:rPr lang="en-US">
                <a:ea typeface="Calibri"/>
                <a:cs typeface="Calibri"/>
              </a:rPr>
              <a:t>The key words in this statement are accurately predict, member, and click.</a:t>
            </a:r>
          </a:p>
          <a:p>
            <a:endParaRPr lang="en-US">
              <a:ea typeface="Calibri"/>
              <a:cs typeface="Calibri"/>
            </a:endParaRPr>
          </a:p>
          <a:p>
            <a:r>
              <a:rPr lang="en-US">
                <a:ea typeface="Calibri"/>
                <a:cs typeface="Calibri"/>
              </a:rPr>
              <a:t>To me this translates into build an accurate model that we can interpret, build in 5 weeks, and use to provide a better service.</a:t>
            </a:r>
          </a:p>
          <a:p>
            <a:endParaRPr lang="en-US">
              <a:ea typeface="Calibri"/>
              <a:cs typeface="Calibri"/>
            </a:endParaRPr>
          </a:p>
          <a:p>
            <a:r>
              <a:rPr lang="en-US">
                <a:ea typeface="Calibri"/>
                <a:cs typeface="Calibri"/>
              </a:rPr>
              <a:t>So when choosing a model to do this, thinking about the attributes the data exhibits is important. </a:t>
            </a:r>
          </a:p>
          <a:p>
            <a:endParaRPr lang="en-US">
              <a:ea typeface="Calibri"/>
              <a:cs typeface="Calibri"/>
            </a:endParaRPr>
          </a:p>
          <a:p>
            <a:r>
              <a:rPr lang="en-US">
                <a:ea typeface="Calibri"/>
                <a:cs typeface="Calibri"/>
              </a:rPr>
              <a:t>Things such as the class imbalance or the high number of categories can hinder a models performance. [CLICK]</a:t>
            </a:r>
          </a:p>
          <a:p>
            <a:endParaRPr lang="en-US"/>
          </a:p>
          <a:p>
            <a:r>
              <a:rPr lang="en-US"/>
              <a:t>https://towardsdatascience.com/class-imbalance-in-machine-learning-problems-a-practical-guide-4fb81eee0041</a:t>
            </a:r>
            <a:endParaRPr lang="en-US">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21</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23401190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ea typeface="Calibri"/>
                <a:cs typeface="Calibri"/>
              </a:rPr>
              <a:t>The models we are focusing on building will be a decision tree model [CLICK] and a naïve bayes model. [CLICK]</a:t>
            </a:r>
          </a:p>
          <a:p>
            <a:r>
              <a:rPr lang="en-US">
                <a:ea typeface="Calibri"/>
                <a:cs typeface="Calibri"/>
              </a:rPr>
              <a:t>Building these models will allow us to compare the different algorithmic approaches on the data. [CLICK]</a:t>
            </a:r>
          </a:p>
          <a:p>
            <a:r>
              <a:rPr lang="en-US">
                <a:ea typeface="Calibri"/>
                <a:cs typeface="Calibri"/>
              </a:rPr>
              <a:t>In addition to that the decision tree model requires very littler data preparation and [CLICK] is not effected by missing or extreme values.</a:t>
            </a:r>
          </a:p>
          <a:p>
            <a:r>
              <a:rPr lang="en-US">
                <a:ea typeface="Calibri"/>
                <a:cs typeface="Calibri"/>
              </a:rPr>
              <a:t>This model also handles our [CLICK] class imbalance issue, but could be very slow to train depending on the number of rows and columns used. [CLICK]</a:t>
            </a:r>
          </a:p>
          <a:p>
            <a:r>
              <a:rPr lang="en-US">
                <a:ea typeface="Calibri"/>
                <a:cs typeface="Calibri"/>
              </a:rPr>
              <a:t>On the other hand, the naïve bayes model is fast and can provide real-time predictions. [CLICK]</a:t>
            </a:r>
          </a:p>
          <a:p>
            <a:r>
              <a:rPr lang="en-US">
                <a:ea typeface="Calibri"/>
                <a:cs typeface="Calibri"/>
              </a:rPr>
              <a:t>This model also works really well with a high number of categorical columns, like the data we have. [CLICK]</a:t>
            </a:r>
          </a:p>
          <a:p>
            <a:r>
              <a:rPr lang="en-US">
                <a:ea typeface="Calibri"/>
                <a:cs typeface="Calibri"/>
              </a:rPr>
              <a:t>It can also outperform a decision tree model and be used to generatively produce likelihoods. [CLICK]</a:t>
            </a:r>
          </a:p>
          <a:p>
            <a:endParaRPr lang="en-US">
              <a:cs typeface="Calibri"/>
            </a:endParaRPr>
          </a:p>
          <a:p>
            <a:r>
              <a:rPr lang="en-US">
                <a:cs typeface="Calibri"/>
              </a:rPr>
              <a:t>Mention performance metrics that we will use</a:t>
            </a: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22</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14811531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ea typeface="Calibri" panose="020F0502020204030204"/>
              <a:cs typeface="Calibri" panose="020F0502020204030204"/>
            </a:endParaRPr>
          </a:p>
          <a:p>
            <a:endParaRPr lang="en-US"/>
          </a:p>
          <a:p>
            <a:r>
              <a:rPr lang="en-US">
                <a:hlinkClick r:id="rId3"/>
              </a:rPr>
              <a:t>https://www.justintodata.com/python-interactive-dashboard-with-plotly-dash-tutorial/</a:t>
            </a:r>
            <a:endParaRPr lang="en-US">
              <a:ea typeface="Calibri"/>
              <a:cs typeface="Calibri"/>
            </a:endParaRPr>
          </a:p>
          <a:p>
            <a:endParaRPr lang="en-US">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23</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3817966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C</a:t>
            </a: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4</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3842293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cs typeface="Calibri"/>
              </a:rPr>
              <a:t>Before continuing, we have our expected timeline related to the project.</a:t>
            </a:r>
          </a:p>
          <a:p>
            <a:endParaRPr lang="en-US">
              <a:cs typeface="Calibri"/>
            </a:endParaRPr>
          </a:p>
          <a:p>
            <a:r>
              <a:rPr lang="en-US">
                <a:cs typeface="Calibri"/>
              </a:rPr>
              <a:t>It starts before today where we have worked on exploring the data and understanding the problem.</a:t>
            </a:r>
          </a:p>
          <a:p>
            <a:endParaRPr lang="en-US">
              <a:cs typeface="Calibri"/>
            </a:endParaRPr>
          </a:p>
          <a:p>
            <a:r>
              <a:rPr lang="en-US">
                <a:cs typeface="Calibri"/>
              </a:rPr>
              <a:t>In the near future, </a:t>
            </a:r>
          </a:p>
          <a:p>
            <a:pPr marL="171450" indent="-171450">
              <a:buFont typeface="Arial"/>
              <a:buChar char="•"/>
            </a:pPr>
            <a:r>
              <a:rPr lang="en-US">
                <a:cs typeface="Calibri"/>
              </a:rPr>
              <a:t>we will complete our preprocessing of the data, </a:t>
            </a:r>
          </a:p>
          <a:p>
            <a:pPr marL="171450" indent="-171450">
              <a:buFont typeface="Arial"/>
              <a:buChar char="•"/>
            </a:pPr>
            <a:r>
              <a:rPr lang="en-US">
                <a:cs typeface="Calibri"/>
              </a:rPr>
              <a:t>Engineer features we think may be important,</a:t>
            </a:r>
          </a:p>
          <a:p>
            <a:pPr marL="171450" indent="-171450">
              <a:buFont typeface="Arial"/>
              <a:buChar char="•"/>
            </a:pPr>
            <a:r>
              <a:rPr lang="en-US">
                <a:cs typeface="Calibri"/>
              </a:rPr>
              <a:t>And select the best features to predict click. [CLICK]</a:t>
            </a:r>
          </a:p>
          <a:p>
            <a:pPr marL="171450" indent="-171450">
              <a:buFont typeface="Arial"/>
              <a:buChar char="•"/>
            </a:pPr>
            <a:endParaRPr lang="en-US">
              <a:cs typeface="Calibri"/>
            </a:endParaRPr>
          </a:p>
          <a:p>
            <a:r>
              <a:rPr lang="en-US">
                <a:cs typeface="Calibri"/>
              </a:rPr>
              <a:t>We will present our initial results in March. [CLICK]</a:t>
            </a:r>
          </a:p>
          <a:p>
            <a:endParaRPr lang="en-US">
              <a:cs typeface="Calibri"/>
            </a:endParaRPr>
          </a:p>
          <a:p>
            <a:r>
              <a:rPr lang="en-US">
                <a:cs typeface="Calibri"/>
              </a:rPr>
              <a:t>After which, we will continue to evaluate and refine our models to find the one that best explains click.</a:t>
            </a:r>
          </a:p>
          <a:p>
            <a:endParaRPr lang="en-US">
              <a:cs typeface="Calibri"/>
            </a:endParaRPr>
          </a:p>
          <a:p>
            <a:r>
              <a:rPr lang="en-US">
                <a:cs typeface="Calibri"/>
              </a:rPr>
              <a:t>We will then interpret this model and package the insights for delivery [CLICK] on April 28th.</a:t>
            </a:r>
          </a:p>
          <a:p>
            <a:r>
              <a:rPr lang="en-US">
                <a:cs typeface="Calibri"/>
              </a:rPr>
              <a:t>[PAUSE] [CLICK] </a:t>
            </a:r>
            <a:r>
              <a:rPr lang="en-US"/>
              <a:t>[CLICK]</a:t>
            </a:r>
          </a:p>
          <a:p>
            <a:endParaRPr lang="en-US">
              <a:cs typeface="Calibri"/>
            </a:endParaRPr>
          </a:p>
          <a:p>
            <a:endParaRPr lang="en-US">
              <a:cs typeface="Calibri"/>
            </a:endParaRP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5</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39126823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
            </a:r>
          </a:p>
        </p:txBody>
      </p:sp>
      <p:sp>
        <p:nvSpPr>
          <p:cNvPr id="4" name="Slide Number Placeholder 3"/>
          <p:cNvSpPr>
            <a:spLocks noGrp="1"/>
          </p:cNvSpPr>
          <p:nvPr>
            <p:ph type="sldNum" sz="quarter" idx="5"/>
          </p:nvPr>
        </p:nvSpPr>
        <p:spPr/>
        <p:txBody>
          <a:bodyPr/>
          <a:lstStyle/>
          <a:p>
            <a:fld id="{7164CA53-0813-4633-922E-237E1E88078B}" type="slidenum">
              <a:rPr lang="en-US" smtClean="0"/>
              <a:t>7</a:t>
            </a:fld>
            <a:endParaRPr lang="en-US"/>
          </a:p>
        </p:txBody>
      </p:sp>
    </p:spTree>
    <p:extLst>
      <p:ext uri="{BB962C8B-B14F-4D97-AF65-F5344CB8AC3E}">
        <p14:creationId xmlns:p14="http://schemas.microsoft.com/office/powerpoint/2010/main" val="385449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D</a:t>
            </a: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8</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137933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
            </a:r>
          </a:p>
        </p:txBody>
      </p:sp>
      <p:sp>
        <p:nvSpPr>
          <p:cNvPr id="4" name="Slide Number Placeholder 3"/>
          <p:cNvSpPr>
            <a:spLocks noGrp="1"/>
          </p:cNvSpPr>
          <p:nvPr>
            <p:ph type="sldNum" sz="quarter" idx="5"/>
          </p:nvPr>
        </p:nvSpPr>
        <p:spPr/>
        <p:txBody>
          <a:bodyPr/>
          <a:lstStyle/>
          <a:p>
            <a:fld id="{7164CA53-0813-4633-922E-237E1E88078B}" type="slidenum">
              <a:rPr lang="en-US" smtClean="0"/>
              <a:t>9</a:t>
            </a:fld>
            <a:endParaRPr lang="en-US"/>
          </a:p>
        </p:txBody>
      </p:sp>
    </p:spTree>
    <p:extLst>
      <p:ext uri="{BB962C8B-B14F-4D97-AF65-F5344CB8AC3E}">
        <p14:creationId xmlns:p14="http://schemas.microsoft.com/office/powerpoint/2010/main" val="2409737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t>
            </a:r>
          </a:p>
        </p:txBody>
      </p:sp>
      <p:sp>
        <p:nvSpPr>
          <p:cNvPr id="4" name="Slide Number Placeholder 3"/>
          <p:cNvSpPr>
            <a:spLocks noGrp="1"/>
          </p:cNvSpPr>
          <p:nvPr>
            <p:ph type="sldNum" sz="quarter" idx="5"/>
          </p:nvPr>
        </p:nvSpPr>
        <p:spPr/>
        <p:txBody>
          <a:bodyPr/>
          <a:lstStyle/>
          <a:p>
            <a:fld id="{7164CA53-0813-4633-922E-237E1E88078B}" type="slidenum">
              <a:rPr lang="en-US" smtClean="0"/>
              <a:t>10</a:t>
            </a:fld>
            <a:endParaRPr lang="en-US"/>
          </a:p>
        </p:txBody>
      </p:sp>
    </p:spTree>
    <p:extLst>
      <p:ext uri="{BB962C8B-B14F-4D97-AF65-F5344CB8AC3E}">
        <p14:creationId xmlns:p14="http://schemas.microsoft.com/office/powerpoint/2010/main" val="13706236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M</a:t>
            </a:r>
          </a:p>
          <a:p>
            <a:endParaRPr lang="en-US"/>
          </a:p>
          <a:p>
            <a:endParaRPr lang="en-US"/>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12</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1769222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327275" y="531813"/>
            <a:ext cx="4710113" cy="2651125"/>
          </a:xfrm>
        </p:spPr>
      </p:sp>
      <p:sp>
        <p:nvSpPr>
          <p:cNvPr id="3" name="Notes Placeholder 2"/>
          <p:cNvSpPr>
            <a:spLocks noGrp="1"/>
          </p:cNvSpPr>
          <p:nvPr>
            <p:ph type="body" idx="1"/>
          </p:nvPr>
        </p:nvSpPr>
        <p:spPr/>
        <p:txBody>
          <a:bodyPr/>
          <a:lstStyle/>
          <a:p>
            <a:r>
              <a:rPr lang="en-US"/>
              <a:t>M</a:t>
            </a:r>
          </a:p>
        </p:txBody>
      </p:sp>
      <p:sp>
        <p:nvSpPr>
          <p:cNvPr id="4" name="Slide Number Placeholder 3"/>
          <p:cNvSpPr>
            <a:spLocks noGrp="1"/>
          </p:cNvSpPr>
          <p:nvPr>
            <p:ph type="sldNum" sz="quarter" idx="10"/>
          </p:nvPr>
        </p:nvSpPr>
        <p:spPr>
          <a:xfrm>
            <a:off x="5303890" y="6722303"/>
            <a:ext cx="4057643" cy="353240"/>
          </a:xfrm>
          <a:prstGeom prst="rect">
            <a:avLst/>
          </a:prstGeom>
        </p:spPr>
        <p:txBody>
          <a:bodyPr/>
          <a:lstStyle/>
          <a:p>
            <a:pPr defTabSz="791109">
              <a:defRPr/>
            </a:pPr>
            <a:fld id="{E2837AEA-0F26-403D-86C3-6B5434EF52F9}" type="slidenum">
              <a:rPr lang="en-US">
                <a:solidFill>
                  <a:prstClr val="black"/>
                </a:solidFill>
                <a:latin typeface="Avenir Medium" panose="02000503020000020003"/>
              </a:rPr>
              <a:pPr defTabSz="791109">
                <a:defRPr/>
              </a:pPr>
              <a:t>13</a:t>
            </a:fld>
            <a:endParaRPr lang="en-US">
              <a:solidFill>
                <a:prstClr val="black"/>
              </a:solidFill>
              <a:latin typeface="Avenir Medium" panose="02000503020000020003"/>
            </a:endParaRPr>
          </a:p>
        </p:txBody>
      </p:sp>
    </p:spTree>
    <p:extLst>
      <p:ext uri="{BB962C8B-B14F-4D97-AF65-F5344CB8AC3E}">
        <p14:creationId xmlns:p14="http://schemas.microsoft.com/office/powerpoint/2010/main" val="5690422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9DA6EF6-6713-4125-8690-A14CC60C1478}"/>
              </a:ext>
            </a:extLst>
          </p:cNvPr>
          <p:cNvSpPr/>
          <p:nvPr userDrawn="1"/>
        </p:nvSpPr>
        <p:spPr>
          <a:xfrm>
            <a:off x="6039679" y="0"/>
            <a:ext cx="52652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venir Medium" panose="02000503020000020003"/>
            </a:endParaRP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pic>
        <p:nvPicPr>
          <p:cNvPr id="9" name="Picture 8">
            <a:extLst>
              <a:ext uri="{FF2B5EF4-FFF2-40B4-BE49-F238E27FC236}">
                <a16:creationId xmlns:a16="http://schemas.microsoft.com/office/drawing/2014/main" id="{37239CCE-BD94-4D60-9A7B-B7280413AA08}"/>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r="50000"/>
          <a:stretch/>
        </p:blipFill>
        <p:spPr>
          <a:xfrm>
            <a:off x="6096000" y="0"/>
            <a:ext cx="6096000" cy="6858000"/>
          </a:xfrm>
          <a:prstGeom prst="rect">
            <a:avLst/>
          </a:prstGeom>
        </p:spPr>
      </p:pic>
      <p:pic>
        <p:nvPicPr>
          <p:cNvPr id="11" name="Picture 10">
            <a:extLst>
              <a:ext uri="{FF2B5EF4-FFF2-40B4-BE49-F238E27FC236}">
                <a16:creationId xmlns:a16="http://schemas.microsoft.com/office/drawing/2014/main" id="{80DAF6FD-1392-436A-9B87-78CB7B9798AD}"/>
              </a:ext>
            </a:extLst>
          </p:cNvPr>
          <p:cNvPicPr>
            <a:picLocks noChangeAspect="1"/>
          </p:cNvPicPr>
          <p:nvPr userDrawn="1"/>
        </p:nvPicPr>
        <p:blipFill>
          <a:blip r:embed="rId3"/>
          <a:stretch>
            <a:fillRect/>
          </a:stretch>
        </p:blipFill>
        <p:spPr>
          <a:xfrm>
            <a:off x="1598817" y="1983144"/>
            <a:ext cx="2853911" cy="2891711"/>
          </a:xfrm>
          <a:prstGeom prst="rect">
            <a:avLst/>
          </a:prstGeom>
        </p:spPr>
      </p:pic>
      <p:sp>
        <p:nvSpPr>
          <p:cNvPr id="12" name="Text Placeholder 2">
            <a:extLst>
              <a:ext uri="{FF2B5EF4-FFF2-40B4-BE49-F238E27FC236}">
                <a16:creationId xmlns:a16="http://schemas.microsoft.com/office/drawing/2014/main" id="{98639F24-0DEB-4D5C-B380-E1FB141EDD8A}"/>
              </a:ext>
            </a:extLst>
          </p:cNvPr>
          <p:cNvSpPr>
            <a:spLocks noGrp="1"/>
          </p:cNvSpPr>
          <p:nvPr>
            <p:ph type="body" sz="quarter" idx="13" hasCustomPrompt="1"/>
          </p:nvPr>
        </p:nvSpPr>
        <p:spPr>
          <a:xfrm>
            <a:off x="6813549" y="1983144"/>
            <a:ext cx="4660900" cy="1494018"/>
          </a:xfrm>
          <a:prstGeom prst="rect">
            <a:avLst/>
          </a:prstGeom>
        </p:spPr>
        <p:txBody>
          <a:bodyPr/>
          <a:lstStyle>
            <a:lvl1pPr marL="0" indent="0" algn="ctr">
              <a:buNone/>
              <a:defRPr sz="44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Title</a:t>
            </a:r>
          </a:p>
        </p:txBody>
      </p:sp>
      <p:sp>
        <p:nvSpPr>
          <p:cNvPr id="13" name="Text Placeholder 2">
            <a:extLst>
              <a:ext uri="{FF2B5EF4-FFF2-40B4-BE49-F238E27FC236}">
                <a16:creationId xmlns:a16="http://schemas.microsoft.com/office/drawing/2014/main" id="{C9032575-5962-4365-8CA6-190696171A71}"/>
              </a:ext>
            </a:extLst>
          </p:cNvPr>
          <p:cNvSpPr>
            <a:spLocks noGrp="1"/>
          </p:cNvSpPr>
          <p:nvPr>
            <p:ph type="body" sz="quarter" idx="14" hasCustomPrompt="1"/>
          </p:nvPr>
        </p:nvSpPr>
        <p:spPr>
          <a:xfrm>
            <a:off x="6813549" y="3477162"/>
            <a:ext cx="4660900" cy="512762"/>
          </a:xfrm>
          <a:prstGeom prst="rect">
            <a:avLst/>
          </a:prstGeom>
        </p:spPr>
        <p:txBody>
          <a:bodyPr/>
          <a:lstStyle>
            <a:lvl1pPr marL="0" indent="0" algn="ctr">
              <a:buNone/>
              <a:defRPr sz="3200" b="1">
                <a:latin typeface="Avenir Medium" panose="02000503020000020003"/>
                <a:cs typeface="Arial" panose="020B0604020202020204" pitchFamily="34" charset="0"/>
              </a:defRPr>
            </a:lvl1pPr>
            <a:lvl2pPr>
              <a:defRPr b="1">
                <a:latin typeface="Arial" panose="020B0604020202020204" pitchFamily="34" charset="0"/>
                <a:cs typeface="Arial" panose="020B0604020202020204" pitchFamily="34" charset="0"/>
              </a:defRPr>
            </a:lvl2pPr>
            <a:lvl3pPr>
              <a:defRPr b="1">
                <a:latin typeface="Arial" panose="020B0604020202020204" pitchFamily="34" charset="0"/>
                <a:cs typeface="Arial" panose="020B0604020202020204" pitchFamily="34" charset="0"/>
              </a:defRPr>
            </a:lvl3pPr>
            <a:lvl4pPr>
              <a:defRPr b="1">
                <a:latin typeface="Arial" panose="020B0604020202020204" pitchFamily="34" charset="0"/>
                <a:cs typeface="Arial" panose="020B0604020202020204" pitchFamily="34" charset="0"/>
              </a:defRPr>
            </a:lvl4pPr>
            <a:lvl5pPr>
              <a:defRPr b="1">
                <a:latin typeface="Arial" panose="020B0604020202020204" pitchFamily="34" charset="0"/>
                <a:cs typeface="Arial" panose="020B0604020202020204" pitchFamily="34" charset="0"/>
              </a:defRPr>
            </a:lvl5pPr>
          </a:lstStyle>
          <a:p>
            <a:pPr lvl="0"/>
            <a:r>
              <a:rPr lang="en-US"/>
              <a:t>Date</a:t>
            </a:r>
          </a:p>
        </p:txBody>
      </p:sp>
    </p:spTree>
    <p:extLst>
      <p:ext uri="{BB962C8B-B14F-4D97-AF65-F5344CB8AC3E}">
        <p14:creationId xmlns:p14="http://schemas.microsoft.com/office/powerpoint/2010/main" val="5512136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no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30007933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 with copyright">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218672"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27912426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8000" y="204513"/>
            <a:ext cx="10041118"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1731098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Subtitle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446419" y="1095510"/>
            <a:ext cx="11595572" cy="4684535"/>
          </a:xfrm>
          <a:prstGeom prst="rect">
            <a:avLst/>
          </a:prstGeom>
        </p:spPr>
        <p:txBody>
          <a:bodyPr/>
          <a:lstStyle>
            <a:lvl1pPr marL="0" indent="0">
              <a:spcBef>
                <a:spcPts val="600"/>
              </a:spcBef>
              <a:buNone/>
              <a:defRPr sz="2800">
                <a:solidFill>
                  <a:schemeClr val="tx1"/>
                </a:solidFill>
                <a:latin typeface="Avenir Medium" panose="02000503020000020003"/>
              </a:defRPr>
            </a:lvl1pPr>
            <a:lvl2pPr marL="149182" indent="0">
              <a:buNone/>
              <a:defRPr>
                <a:solidFill>
                  <a:schemeClr val="tx1"/>
                </a:solidFill>
                <a:latin typeface="Avenir Medium" panose="02000503020000020003"/>
              </a:defRPr>
            </a:lvl2pPr>
            <a:lvl3pPr marL="270027" indent="0">
              <a:buNone/>
              <a:defRPr>
                <a:solidFill>
                  <a:schemeClr val="tx1"/>
                </a:solidFill>
                <a:latin typeface="Avenir Medium" panose="02000503020000020003"/>
              </a:defRPr>
            </a:lvl3pPr>
            <a:lvl4pPr marL="390873" indent="0">
              <a:buNone/>
              <a:defRPr>
                <a:solidFill>
                  <a:schemeClr val="tx1"/>
                </a:solidFill>
                <a:latin typeface="Avenir Medium" panose="02000503020000020003"/>
              </a:defRPr>
            </a:lvl4pPr>
            <a:lvl5pPr marL="482548" indent="0">
              <a:buNone/>
              <a:defRPr>
                <a:solidFill>
                  <a:schemeClr val="tx1"/>
                </a:solidFill>
                <a:latin typeface="Avenir Medium" panose="02000503020000020003"/>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r>
              <a:rPr lang="en-US"/>
              <a:t>[date here]</a:t>
            </a:r>
          </a:p>
        </p:txBody>
      </p:sp>
      <p:sp>
        <p:nvSpPr>
          <p:cNvPr id="6" name="Slide Number Placeholder 5"/>
          <p:cNvSpPr>
            <a:spLocks noGrp="1"/>
          </p:cNvSpPr>
          <p:nvPr>
            <p:ph type="sldNum" sz="quarter" idx="12"/>
          </p:nvPr>
        </p:nvSpPr>
        <p:spPr/>
        <p:txBody>
          <a:bodyPr/>
          <a:lstStyle/>
          <a:p>
            <a:fld id="{ACFD1434-DD14-6240-B526-039C9AE89494}" type="slidenum">
              <a:rPr lang="en-US" smtClean="0"/>
              <a:t>‹#›</a:t>
            </a:fld>
            <a:endParaRPr lang="en-US"/>
          </a:p>
        </p:txBody>
      </p:sp>
      <p:sp>
        <p:nvSpPr>
          <p:cNvPr id="8" name="Title 1"/>
          <p:cNvSpPr>
            <a:spLocks noGrp="1"/>
          </p:cNvSpPr>
          <p:nvPr>
            <p:ph type="title" hasCustomPrompt="1"/>
          </p:nvPr>
        </p:nvSpPr>
        <p:spPr>
          <a:xfrm>
            <a:off x="327999" y="204513"/>
            <a:ext cx="10236427" cy="747276"/>
          </a:xfrm>
          <a:prstGeom prst="rect">
            <a:avLst/>
          </a:prstGeom>
        </p:spPr>
        <p:txBody>
          <a:bodyPr>
            <a:noAutofit/>
          </a:bodyPr>
          <a:lstStyle>
            <a:lvl1pPr>
              <a:defRPr sz="4000" cap="none">
                <a:solidFill>
                  <a:srgbClr val="CC9900"/>
                </a:solidFill>
                <a:effectLst>
                  <a:outerShdw blurRad="38100" dist="38100" dir="2700000" algn="tl">
                    <a:srgbClr val="000000">
                      <a:alpha val="43137"/>
                    </a:srgbClr>
                  </a:outerShdw>
                </a:effectLst>
                <a:latin typeface="Avenir Medium"/>
              </a:defRPr>
            </a:lvl1pPr>
          </a:lstStyle>
          <a:p>
            <a:r>
              <a:rPr lang="en-US"/>
              <a:t>Click To Edit Master Title Style</a:t>
            </a:r>
          </a:p>
        </p:txBody>
      </p:sp>
      <p:cxnSp>
        <p:nvCxnSpPr>
          <p:cNvPr id="12" name="Straight Connector 11">
            <a:extLst>
              <a:ext uri="{FF2B5EF4-FFF2-40B4-BE49-F238E27FC236}">
                <a16:creationId xmlns:a16="http://schemas.microsoft.com/office/drawing/2014/main" id="{B55A38F6-E09A-D34C-A068-6B426E3A7F15}"/>
              </a:ext>
            </a:extLst>
          </p:cNvPr>
          <p:cNvCxnSpPr/>
          <p:nvPr userDrawn="1"/>
        </p:nvCxnSpPr>
        <p:spPr>
          <a:xfrm>
            <a:off x="328435" y="1060199"/>
            <a:ext cx="11595572" cy="0"/>
          </a:xfrm>
          <a:prstGeom prst="line">
            <a:avLst/>
          </a:prstGeom>
          <a:ln w="38100">
            <a:solidFill>
              <a:schemeClr val="tx1"/>
            </a:solidFill>
          </a:ln>
        </p:spPr>
        <p:style>
          <a:lnRef idx="1">
            <a:schemeClr val="accent6"/>
          </a:lnRef>
          <a:fillRef idx="0">
            <a:schemeClr val="accent6"/>
          </a:fillRef>
          <a:effectRef idx="0">
            <a:schemeClr val="accent6"/>
          </a:effectRef>
          <a:fontRef idx="minor">
            <a:schemeClr val="tx1"/>
          </a:fontRef>
        </p:style>
      </p:cxnSp>
      <p:pic>
        <p:nvPicPr>
          <p:cNvPr id="2" name="Picture 1">
            <a:extLst>
              <a:ext uri="{FF2B5EF4-FFF2-40B4-BE49-F238E27FC236}">
                <a16:creationId xmlns:a16="http://schemas.microsoft.com/office/drawing/2014/main" id="{7EC65FA1-8D4C-42A4-A7B8-3D61B709A4FB}"/>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1000885" y="45495"/>
            <a:ext cx="923125" cy="935352"/>
          </a:xfrm>
          <a:prstGeom prst="rect">
            <a:avLst/>
          </a:prstGeom>
        </p:spPr>
      </p:pic>
      <p:pic>
        <p:nvPicPr>
          <p:cNvPr id="7" name="Picture 6">
            <a:extLst>
              <a:ext uri="{FF2B5EF4-FFF2-40B4-BE49-F238E27FC236}">
                <a16:creationId xmlns:a16="http://schemas.microsoft.com/office/drawing/2014/main" id="{92D92B55-BF55-4EA5-9179-328DA10D7ECF}"/>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t="69902" r="1168" b="21932"/>
          <a:stretch/>
        </p:blipFill>
        <p:spPr>
          <a:xfrm>
            <a:off x="-1" y="6311590"/>
            <a:ext cx="12192001" cy="565634"/>
          </a:xfrm>
          <a:prstGeom prst="rect">
            <a:avLst/>
          </a:prstGeom>
        </p:spPr>
      </p:pic>
    </p:spTree>
    <p:extLst>
      <p:ext uri="{BB962C8B-B14F-4D97-AF65-F5344CB8AC3E}">
        <p14:creationId xmlns:p14="http://schemas.microsoft.com/office/powerpoint/2010/main" val="42359002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Slide Option 2">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2C8967C-5DE1-8542-B6F8-DE583745C775}"/>
              </a:ext>
            </a:extLst>
          </p:cNvPr>
          <p:cNvGrpSpPr/>
          <p:nvPr userDrawn="1"/>
        </p:nvGrpSpPr>
        <p:grpSpPr>
          <a:xfrm>
            <a:off x="0" y="-1"/>
            <a:ext cx="12192000" cy="6858001"/>
            <a:chOff x="0" y="-1"/>
            <a:chExt cx="12192000" cy="6858001"/>
          </a:xfrm>
        </p:grpSpPr>
        <p:pic>
          <p:nvPicPr>
            <p:cNvPr id="8" name="Picture 7">
              <a:extLst>
                <a:ext uri="{FF2B5EF4-FFF2-40B4-BE49-F238E27FC236}">
                  <a16:creationId xmlns:a16="http://schemas.microsoft.com/office/drawing/2014/main" id="{E3F91AB2-125E-C949-8DAC-F0922653571D}"/>
                </a:ext>
              </a:extLst>
            </p:cNvPr>
            <p:cNvPicPr>
              <a:picLocks noChangeAspect="1"/>
            </p:cNvPicPr>
            <p:nvPr/>
          </p:nvPicPr>
          <p:blipFill rotWithShape="1">
            <a:blip r:embed="rId2" cstate="screen">
              <a:alphaModFix amt="50000"/>
              <a:extLst>
                <a:ext uri="{28A0092B-C50C-407E-A947-70E740481C1C}">
                  <a14:useLocalDpi xmlns:a14="http://schemas.microsoft.com/office/drawing/2010/main"/>
                </a:ext>
              </a:extLst>
            </a:blip>
            <a:srcRect/>
            <a:stretch/>
          </p:blipFill>
          <p:spPr>
            <a:xfrm>
              <a:off x="0" y="-1"/>
              <a:ext cx="12192000" cy="6858001"/>
            </a:xfrm>
            <a:prstGeom prst="rect">
              <a:avLst/>
            </a:prstGeom>
          </p:spPr>
        </p:pic>
        <p:cxnSp>
          <p:nvCxnSpPr>
            <p:cNvPr id="10" name="Straight Connector 9">
              <a:extLst>
                <a:ext uri="{FF2B5EF4-FFF2-40B4-BE49-F238E27FC236}">
                  <a16:creationId xmlns:a16="http://schemas.microsoft.com/office/drawing/2014/main" id="{DF6F952A-A865-544A-B2DA-A32AF5762272}"/>
                </a:ext>
              </a:extLst>
            </p:cNvPr>
            <p:cNvCxnSpPr/>
            <p:nvPr/>
          </p:nvCxnSpPr>
          <p:spPr>
            <a:xfrm>
              <a:off x="3672840" y="3857735"/>
              <a:ext cx="484632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BDF5D72F-CC3C-2B4E-B192-FF761F67C873}"/>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tx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2806247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vider Slide Option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475F388-1957-4E42-8C71-14A16B93040E}"/>
              </a:ext>
            </a:extLst>
          </p:cNvPr>
          <p:cNvGrpSpPr/>
          <p:nvPr userDrawn="1"/>
        </p:nvGrpSpPr>
        <p:grpSpPr>
          <a:xfrm>
            <a:off x="0" y="0"/>
            <a:ext cx="12192000" cy="6858000"/>
            <a:chOff x="0" y="0"/>
            <a:chExt cx="12192000" cy="6858000"/>
          </a:xfrm>
        </p:grpSpPr>
        <p:pic>
          <p:nvPicPr>
            <p:cNvPr id="8" name="Picture 7">
              <a:extLst>
                <a:ext uri="{FF2B5EF4-FFF2-40B4-BE49-F238E27FC236}">
                  <a16:creationId xmlns:a16="http://schemas.microsoft.com/office/drawing/2014/main" id="{560DCAAC-46AE-3343-8F9A-CD4DDA203A0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20272"/>
            <a:stretch/>
          </p:blipFill>
          <p:spPr>
            <a:xfrm>
              <a:off x="0" y="0"/>
              <a:ext cx="12192000" cy="6858000"/>
            </a:xfrm>
            <a:prstGeom prst="rect">
              <a:avLst/>
            </a:prstGeom>
          </p:spPr>
        </p:pic>
        <p:cxnSp>
          <p:nvCxnSpPr>
            <p:cNvPr id="10" name="Straight Connector 9">
              <a:extLst>
                <a:ext uri="{FF2B5EF4-FFF2-40B4-BE49-F238E27FC236}">
                  <a16:creationId xmlns:a16="http://schemas.microsoft.com/office/drawing/2014/main" id="{D7FE7ACE-CBBD-CE4F-9899-20F39A6A454D}"/>
                </a:ext>
              </a:extLst>
            </p:cNvPr>
            <p:cNvCxnSpPr/>
            <p:nvPr/>
          </p:nvCxnSpPr>
          <p:spPr>
            <a:xfrm>
              <a:off x="3169919" y="3857735"/>
              <a:ext cx="5852160" cy="0"/>
            </a:xfrm>
            <a:prstGeom prst="line">
              <a:avLst/>
            </a:prstGeom>
            <a:ln w="28575">
              <a:solidFill>
                <a:srgbClr val="FFC629"/>
              </a:solidFill>
            </a:ln>
          </p:spPr>
          <p:style>
            <a:lnRef idx="1">
              <a:schemeClr val="accent1"/>
            </a:lnRef>
            <a:fillRef idx="0">
              <a:schemeClr val="accent1"/>
            </a:fillRef>
            <a:effectRef idx="0">
              <a:schemeClr val="accent1"/>
            </a:effectRef>
            <a:fontRef idx="minor">
              <a:schemeClr val="tx1"/>
            </a:fontRef>
          </p:style>
        </p:cxnSp>
      </p:grpSp>
      <p:sp>
        <p:nvSpPr>
          <p:cNvPr id="6" name="Text Placeholder 12">
            <a:extLst>
              <a:ext uri="{FF2B5EF4-FFF2-40B4-BE49-F238E27FC236}">
                <a16:creationId xmlns:a16="http://schemas.microsoft.com/office/drawing/2014/main" id="{1210CA93-A5F0-FC40-A24C-216D908FFEEC}"/>
              </a:ext>
            </a:extLst>
          </p:cNvPr>
          <p:cNvSpPr>
            <a:spLocks noGrp="1"/>
          </p:cNvSpPr>
          <p:nvPr>
            <p:ph type="body" sz="quarter" idx="11" hasCustomPrompt="1"/>
          </p:nvPr>
        </p:nvSpPr>
        <p:spPr>
          <a:xfrm>
            <a:off x="2808325" y="3247982"/>
            <a:ext cx="6575347" cy="553998"/>
          </a:xfrm>
          <a:prstGeom prst="rect">
            <a:avLst/>
          </a:prstGeom>
        </p:spPr>
        <p:txBody>
          <a:bodyPr/>
          <a:lstStyle>
            <a:lvl1pPr marL="0" indent="0" algn="ctr">
              <a:buNone/>
              <a:defRPr sz="3000" b="1" i="0">
                <a:solidFill>
                  <a:schemeClr val="bg1"/>
                </a:solidFill>
                <a:latin typeface="Avenir Black"/>
                <a:cs typeface="Arial" panose="020B0604020202020204" pitchFamily="34" charset="0"/>
              </a:defRPr>
            </a:lvl1pPr>
          </a:lstStyle>
          <a:p>
            <a:pPr lvl="0"/>
            <a:r>
              <a:rPr lang="en-US"/>
              <a:t>Divider Title</a:t>
            </a:r>
          </a:p>
        </p:txBody>
      </p:sp>
    </p:spTree>
    <p:extLst>
      <p:ext uri="{BB962C8B-B14F-4D97-AF65-F5344CB8AC3E}">
        <p14:creationId xmlns:p14="http://schemas.microsoft.com/office/powerpoint/2010/main" val="3605157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8026400" y="6492879"/>
            <a:ext cx="3125965" cy="365125"/>
          </a:xfrm>
          <a:prstGeom prst="rect">
            <a:avLst/>
          </a:prstGeom>
        </p:spPr>
        <p:txBody>
          <a:bodyPr vert="horz" lIns="91435" tIns="45718" rIns="91435" bIns="45718" rtlCol="0" anchor="ctr"/>
          <a:lstStyle>
            <a:lvl1pPr algn="l">
              <a:defRPr sz="600" b="0" i="0">
                <a:solidFill>
                  <a:srgbClr val="808080"/>
                </a:solidFill>
                <a:latin typeface="Avenir Medium" panose="02000503020000020003"/>
                <a:cs typeface="Avenir Medium" panose="02000503020000020003"/>
              </a:defRPr>
            </a:lvl1pPr>
          </a:lstStyle>
          <a:p>
            <a:r>
              <a:rPr lang="en-US"/>
              <a:t>[date here]</a:t>
            </a:r>
          </a:p>
        </p:txBody>
      </p:sp>
      <p:sp>
        <p:nvSpPr>
          <p:cNvPr id="6" name="Slide Number Placeholder 5"/>
          <p:cNvSpPr>
            <a:spLocks noGrp="1"/>
          </p:cNvSpPr>
          <p:nvPr>
            <p:ph type="sldNum" sz="quarter" idx="4"/>
          </p:nvPr>
        </p:nvSpPr>
        <p:spPr>
          <a:xfrm>
            <a:off x="8737603" y="6493216"/>
            <a:ext cx="3186407" cy="365125"/>
          </a:xfrm>
          <a:prstGeom prst="rect">
            <a:avLst/>
          </a:prstGeom>
        </p:spPr>
        <p:txBody>
          <a:bodyPr vert="horz" lIns="91435" tIns="45718" rIns="91435" bIns="45718" rtlCol="0" anchor="ctr"/>
          <a:lstStyle>
            <a:lvl1pPr algn="r">
              <a:defRPr sz="1400" b="0" i="0">
                <a:solidFill>
                  <a:srgbClr val="808080"/>
                </a:solidFill>
                <a:latin typeface="Avenir Medium" panose="02000503020000020003"/>
                <a:cs typeface="Avenir Medium" panose="02000503020000020003"/>
              </a:defRPr>
            </a:lvl1pPr>
          </a:lstStyle>
          <a:p>
            <a:fld id="{ACFD1434-DD14-6240-B526-039C9AE89494}" type="slidenum">
              <a:rPr lang="en-US" smtClean="0"/>
              <a:pPr/>
              <a:t>‹#›</a:t>
            </a:fld>
            <a:endParaRPr lang="en-US"/>
          </a:p>
        </p:txBody>
      </p:sp>
      <p:sp>
        <p:nvSpPr>
          <p:cNvPr id="9" name="Title Placeholder 1"/>
          <p:cNvSpPr>
            <a:spLocks noGrp="1"/>
          </p:cNvSpPr>
          <p:nvPr>
            <p:ph type="title"/>
          </p:nvPr>
        </p:nvSpPr>
        <p:spPr>
          <a:xfrm>
            <a:off x="328435" y="440267"/>
            <a:ext cx="10360280" cy="590116"/>
          </a:xfrm>
          <a:prstGeom prst="rect">
            <a:avLst/>
          </a:prstGeom>
        </p:spPr>
        <p:txBody>
          <a:bodyPr vert="horz" lIns="0" tIns="0" rIns="0" bIns="0" rtlCol="0" anchor="ctr">
            <a:noAutofit/>
          </a:bodyPr>
          <a:lstStyle/>
          <a:p>
            <a:r>
              <a:rPr lang="en-US"/>
              <a:t>Click to edit Master title style</a:t>
            </a:r>
          </a:p>
        </p:txBody>
      </p:sp>
      <p:sp>
        <p:nvSpPr>
          <p:cNvPr id="10" name="Text Placeholder 2"/>
          <p:cNvSpPr>
            <a:spLocks noGrp="1"/>
          </p:cNvSpPr>
          <p:nvPr>
            <p:ph type="body" idx="1"/>
          </p:nvPr>
        </p:nvSpPr>
        <p:spPr>
          <a:xfrm>
            <a:off x="328435" y="1441633"/>
            <a:ext cx="11595572" cy="4684535"/>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57924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9" r:id="rId3"/>
    <p:sldLayoutId id="2147483665" r:id="rId4"/>
    <p:sldLayoutId id="2147483666" r:id="rId5"/>
    <p:sldLayoutId id="2147483667" r:id="rId6"/>
    <p:sldLayoutId id="2147483668" r:id="rId7"/>
  </p:sldLayoutIdLst>
  <p:hf hdr="0" ftr="0" dt="0"/>
  <p:txStyles>
    <p:titleStyle>
      <a:lvl1pPr algn="l" defTabSz="342874" rtl="0" eaLnBrk="1" latinLnBrk="0" hangingPunct="1">
        <a:spcBef>
          <a:spcPct val="0"/>
        </a:spcBef>
        <a:buNone/>
        <a:defRPr sz="3600" b="1" i="0" kern="1200" cap="all">
          <a:solidFill>
            <a:srgbClr val="CC9900"/>
          </a:solidFill>
          <a:effectLst>
            <a:outerShdw blurRad="38100" dist="38100" dir="2700000" algn="tl">
              <a:srgbClr val="000000">
                <a:alpha val="43137"/>
              </a:srgbClr>
            </a:outerShdw>
          </a:effectLst>
          <a:latin typeface="Avenir Medium" panose="02000503020000020003"/>
          <a:ea typeface="+mj-ea"/>
          <a:cs typeface="Avenir Medium" panose="02000503020000020003"/>
        </a:defRPr>
      </a:lvl1pPr>
    </p:titleStyle>
    <p:bodyStyle>
      <a:lvl1pPr marL="149183" indent="-149183" algn="l" defTabSz="342874" rtl="0" eaLnBrk="1" latinLnBrk="0" hangingPunct="1">
        <a:spcBef>
          <a:spcPct val="20000"/>
        </a:spcBef>
        <a:buFont typeface="Arial"/>
        <a:buChar char="•"/>
        <a:defRPr sz="2100" b="0" i="0" kern="1200">
          <a:solidFill>
            <a:schemeClr val="tx1"/>
          </a:solidFill>
          <a:latin typeface="Avenir Medium"/>
          <a:ea typeface="+mn-ea"/>
          <a:cs typeface="Avenir Medium"/>
        </a:defRPr>
      </a:lvl1pPr>
      <a:lvl2pPr marL="270028" indent="-120846" algn="l" defTabSz="342874" rtl="0" eaLnBrk="1" latinLnBrk="0" hangingPunct="1">
        <a:spcBef>
          <a:spcPct val="20000"/>
        </a:spcBef>
        <a:buFont typeface="Arial"/>
        <a:buChar char="•"/>
        <a:defRPr sz="1800" b="0" i="0" kern="1200">
          <a:solidFill>
            <a:schemeClr val="tx1"/>
          </a:solidFill>
          <a:latin typeface="Avenir Medium"/>
          <a:ea typeface="+mn-ea"/>
          <a:cs typeface="Avenir Medium"/>
        </a:defRPr>
      </a:lvl2pPr>
      <a:lvl3pPr marL="390873" indent="-120846" algn="l" defTabSz="342874" rtl="0" eaLnBrk="1" latinLnBrk="0" hangingPunct="1">
        <a:spcBef>
          <a:spcPct val="20000"/>
        </a:spcBef>
        <a:buFont typeface="Arial"/>
        <a:buChar char="•"/>
        <a:defRPr sz="1500" b="0" i="0" kern="1200">
          <a:solidFill>
            <a:schemeClr val="tx1"/>
          </a:solidFill>
          <a:latin typeface="Avenir Medium"/>
          <a:ea typeface="+mn-ea"/>
          <a:cs typeface="Avenir Medium"/>
        </a:defRPr>
      </a:lvl3pPr>
      <a:lvl4pPr marL="482549" indent="-91676" algn="l" defTabSz="342874" rtl="0" eaLnBrk="1" latinLnBrk="0" hangingPunct="1">
        <a:spcBef>
          <a:spcPct val="20000"/>
        </a:spcBef>
        <a:buFont typeface="Arial"/>
        <a:buChar char="•"/>
        <a:defRPr sz="1200" b="0" i="0" kern="1200">
          <a:solidFill>
            <a:schemeClr val="tx1"/>
          </a:solidFill>
          <a:latin typeface="Avenir Medium"/>
          <a:ea typeface="+mn-ea"/>
          <a:cs typeface="Avenir Medium"/>
        </a:defRPr>
      </a:lvl4pPr>
      <a:lvl5pPr marL="569224" indent="-86676" algn="l" defTabSz="342874" rtl="0" eaLnBrk="1" latinLnBrk="0" hangingPunct="1">
        <a:spcBef>
          <a:spcPct val="20000"/>
        </a:spcBef>
        <a:buFont typeface="Arial"/>
        <a:buChar char="•"/>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74" rtl="0" eaLnBrk="1" latinLnBrk="0" hangingPunct="1">
        <a:defRPr sz="1351" kern="1200">
          <a:solidFill>
            <a:schemeClr val="tx1"/>
          </a:solidFill>
          <a:latin typeface="+mn-lt"/>
          <a:ea typeface="+mn-ea"/>
          <a:cs typeface="+mn-cs"/>
        </a:defRPr>
      </a:lvl1pPr>
      <a:lvl2pPr marL="342874" algn="l" defTabSz="342874" rtl="0" eaLnBrk="1" latinLnBrk="0" hangingPunct="1">
        <a:defRPr sz="1351" kern="1200">
          <a:solidFill>
            <a:schemeClr val="tx1"/>
          </a:solidFill>
          <a:latin typeface="+mn-lt"/>
          <a:ea typeface="+mn-ea"/>
          <a:cs typeface="+mn-cs"/>
        </a:defRPr>
      </a:lvl2pPr>
      <a:lvl3pPr marL="685750" algn="l" defTabSz="342874" rtl="0" eaLnBrk="1" latinLnBrk="0" hangingPunct="1">
        <a:defRPr sz="1351" kern="1200">
          <a:solidFill>
            <a:schemeClr val="tx1"/>
          </a:solidFill>
          <a:latin typeface="+mn-lt"/>
          <a:ea typeface="+mn-ea"/>
          <a:cs typeface="+mn-cs"/>
        </a:defRPr>
      </a:lvl3pPr>
      <a:lvl4pPr marL="1028624" algn="l" defTabSz="342874" rtl="0" eaLnBrk="1" latinLnBrk="0" hangingPunct="1">
        <a:defRPr sz="1351" kern="1200">
          <a:solidFill>
            <a:schemeClr val="tx1"/>
          </a:solidFill>
          <a:latin typeface="+mn-lt"/>
          <a:ea typeface="+mn-ea"/>
          <a:cs typeface="+mn-cs"/>
        </a:defRPr>
      </a:lvl4pPr>
      <a:lvl5pPr marL="1371498" algn="l" defTabSz="342874" rtl="0" eaLnBrk="1" latinLnBrk="0" hangingPunct="1">
        <a:defRPr sz="1351" kern="1200">
          <a:solidFill>
            <a:schemeClr val="tx1"/>
          </a:solidFill>
          <a:latin typeface="+mn-lt"/>
          <a:ea typeface="+mn-ea"/>
          <a:cs typeface="+mn-cs"/>
        </a:defRPr>
      </a:lvl5pPr>
      <a:lvl6pPr marL="1714372" algn="l" defTabSz="342874" rtl="0" eaLnBrk="1" latinLnBrk="0" hangingPunct="1">
        <a:defRPr sz="1351" kern="1200">
          <a:solidFill>
            <a:schemeClr val="tx1"/>
          </a:solidFill>
          <a:latin typeface="+mn-lt"/>
          <a:ea typeface="+mn-ea"/>
          <a:cs typeface="+mn-cs"/>
        </a:defRPr>
      </a:lvl6pPr>
      <a:lvl7pPr marL="2057246" algn="l" defTabSz="342874" rtl="0" eaLnBrk="1" latinLnBrk="0" hangingPunct="1">
        <a:defRPr sz="1351" kern="1200">
          <a:solidFill>
            <a:schemeClr val="tx1"/>
          </a:solidFill>
          <a:latin typeface="+mn-lt"/>
          <a:ea typeface="+mn-ea"/>
          <a:cs typeface="+mn-cs"/>
        </a:defRPr>
      </a:lvl7pPr>
      <a:lvl8pPr marL="2400120" algn="l" defTabSz="342874" rtl="0" eaLnBrk="1" latinLnBrk="0" hangingPunct="1">
        <a:defRPr sz="1351" kern="1200">
          <a:solidFill>
            <a:schemeClr val="tx1"/>
          </a:solidFill>
          <a:latin typeface="+mn-lt"/>
          <a:ea typeface="+mn-ea"/>
          <a:cs typeface="+mn-cs"/>
        </a:defRPr>
      </a:lvl8pPr>
      <a:lvl9pPr marL="2742994" algn="l" defTabSz="342874"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18/10/relationships/comments" Target="../comments/modernComment_34C_3D23B82D.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microsoft.com/office/2018/10/relationships/comments" Target="../comments/modernComment_346_3BC9D386.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8.jpeg"/><Relationship Id="rId5" Type="http://schemas.openxmlformats.org/officeDocument/2006/relationships/diagramQuickStyle" Target="../diagrams/quickStyle1.xml"/><Relationship Id="rId10" Type="http://schemas.openxmlformats.org/officeDocument/2006/relationships/image" Target="../media/image7.jpeg"/><Relationship Id="rId4" Type="http://schemas.openxmlformats.org/officeDocument/2006/relationships/diagramLayout" Target="../diagrams/layout1.xml"/><Relationship Id="rId9"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microsoft.com/office/2018/10/relationships/comments" Target="../comments/modernComment_337_617B1EBF.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A3CD764-B113-4038-B964-B1F9A305FAD0}"/>
              </a:ext>
            </a:extLst>
          </p:cNvPr>
          <p:cNvSpPr>
            <a:spLocks noGrp="1"/>
          </p:cNvSpPr>
          <p:nvPr>
            <p:ph type="body" sz="quarter" idx="13"/>
          </p:nvPr>
        </p:nvSpPr>
        <p:spPr>
          <a:xfrm>
            <a:off x="6363476" y="917707"/>
            <a:ext cx="5561045" cy="1494018"/>
          </a:xfrm>
        </p:spPr>
        <p:txBody>
          <a:bodyPr vert="horz" lIns="0" tIns="0" rIns="0" bIns="0" rtlCol="0" anchor="t">
            <a:noAutofit/>
          </a:bodyPr>
          <a:lstStyle/>
          <a:p>
            <a:r>
              <a:rPr lang="en-US">
                <a:cs typeface="Arial"/>
              </a:rPr>
              <a:t>Analytical Plan for IHG</a:t>
            </a:r>
            <a:endParaRPr lang="en-US"/>
          </a:p>
          <a:p>
            <a:endParaRPr lang="en-US">
              <a:cs typeface="Arial"/>
            </a:endParaRPr>
          </a:p>
          <a:p>
            <a:r>
              <a:rPr lang="en-US">
                <a:cs typeface="Arial"/>
              </a:rPr>
              <a:t>Team: </a:t>
            </a:r>
            <a:endParaRPr lang="en-US"/>
          </a:p>
          <a:p>
            <a:r>
              <a:rPr lang="en-US">
                <a:cs typeface="Arial"/>
              </a:rPr>
              <a:t>Lodging Leaders</a:t>
            </a:r>
            <a:endParaRPr lang="en-US"/>
          </a:p>
        </p:txBody>
      </p:sp>
      <p:sp>
        <p:nvSpPr>
          <p:cNvPr id="5" name="Text Placeholder 4">
            <a:extLst>
              <a:ext uri="{FF2B5EF4-FFF2-40B4-BE49-F238E27FC236}">
                <a16:creationId xmlns:a16="http://schemas.microsoft.com/office/drawing/2014/main" id="{2B3AE975-6EC6-467F-BB59-48EB64817AF7}"/>
              </a:ext>
            </a:extLst>
          </p:cNvPr>
          <p:cNvSpPr>
            <a:spLocks noGrp="1"/>
          </p:cNvSpPr>
          <p:nvPr>
            <p:ph type="body" sz="quarter" idx="14"/>
          </p:nvPr>
        </p:nvSpPr>
        <p:spPr>
          <a:xfrm>
            <a:off x="6813548" y="5520425"/>
            <a:ext cx="4660900" cy="512762"/>
          </a:xfrm>
        </p:spPr>
        <p:txBody>
          <a:bodyPr vert="horz" lIns="0" tIns="0" rIns="0" bIns="0" rtlCol="0" anchor="t">
            <a:noAutofit/>
          </a:bodyPr>
          <a:lstStyle/>
          <a:p>
            <a:r>
              <a:rPr lang="en-US">
                <a:cs typeface="Arial"/>
              </a:rPr>
              <a:t>February 9, 2023</a:t>
            </a:r>
            <a:endParaRPr lang="en-US"/>
          </a:p>
        </p:txBody>
      </p:sp>
      <p:sp>
        <p:nvSpPr>
          <p:cNvPr id="2" name="Slide Number Placeholder 1">
            <a:extLst>
              <a:ext uri="{FF2B5EF4-FFF2-40B4-BE49-F238E27FC236}">
                <a16:creationId xmlns:a16="http://schemas.microsoft.com/office/drawing/2014/main" id="{358E057F-891E-5D35-D2BC-ED8AB4377A77}"/>
              </a:ext>
            </a:extLst>
          </p:cNvPr>
          <p:cNvSpPr>
            <a:spLocks noGrp="1"/>
          </p:cNvSpPr>
          <p:nvPr>
            <p:ph type="sldNum" sz="quarter" idx="12"/>
          </p:nvPr>
        </p:nvSpPr>
        <p:spPr/>
        <p:txBody>
          <a:bodyPr/>
          <a:lstStyle/>
          <a:p>
            <a:fld id="{ACFD1434-DD14-6240-B526-039C9AE89494}" type="slidenum">
              <a:rPr lang="en-US" sz="1400" smtClean="0"/>
              <a:t>1</a:t>
            </a:fld>
            <a:endParaRPr lang="en-US" sz="1400"/>
          </a:p>
        </p:txBody>
      </p:sp>
    </p:spTree>
    <p:extLst>
      <p:ext uri="{BB962C8B-B14F-4D97-AF65-F5344CB8AC3E}">
        <p14:creationId xmlns:p14="http://schemas.microsoft.com/office/powerpoint/2010/main" val="3990379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40E342-AEBE-C697-533B-94970547D173}"/>
              </a:ext>
            </a:extLst>
          </p:cNvPr>
          <p:cNvSpPr>
            <a:spLocks noGrp="1"/>
          </p:cNvSpPr>
          <p:nvPr>
            <p:ph type="title"/>
          </p:nvPr>
        </p:nvSpPr>
        <p:spPr/>
        <p:txBody>
          <a:bodyPr/>
          <a:lstStyle/>
          <a:p>
            <a:r>
              <a:rPr lang="en-US"/>
              <a:t>Narrowing the Scope</a:t>
            </a:r>
          </a:p>
        </p:txBody>
      </p:sp>
      <p:sp>
        <p:nvSpPr>
          <p:cNvPr id="6" name="Rectangle 5">
            <a:extLst>
              <a:ext uri="{FF2B5EF4-FFF2-40B4-BE49-F238E27FC236}">
                <a16:creationId xmlns:a16="http://schemas.microsoft.com/office/drawing/2014/main" id="{CA775A88-801A-CE6F-C534-DFDF6CF15F42}"/>
              </a:ext>
            </a:extLst>
          </p:cNvPr>
          <p:cNvSpPr/>
          <p:nvPr/>
        </p:nvSpPr>
        <p:spPr>
          <a:xfrm>
            <a:off x="8930721" y="2957617"/>
            <a:ext cx="2395728" cy="54864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b="1">
                <a:solidFill>
                  <a:schemeClr val="tx1"/>
                </a:solidFill>
                <a:latin typeface="Calibri"/>
                <a:ea typeface="Calibri"/>
                <a:cs typeface="Calibri"/>
              </a:rPr>
              <a:t>Stay History</a:t>
            </a:r>
          </a:p>
        </p:txBody>
      </p:sp>
      <p:sp>
        <p:nvSpPr>
          <p:cNvPr id="7" name="Rectangle 6">
            <a:extLst>
              <a:ext uri="{FF2B5EF4-FFF2-40B4-BE49-F238E27FC236}">
                <a16:creationId xmlns:a16="http://schemas.microsoft.com/office/drawing/2014/main" id="{B800478D-AE61-7869-4A9B-B029CC262A64}"/>
              </a:ext>
            </a:extLst>
          </p:cNvPr>
          <p:cNvSpPr/>
          <p:nvPr/>
        </p:nvSpPr>
        <p:spPr>
          <a:xfrm>
            <a:off x="4073646" y="3786455"/>
            <a:ext cx="3667323" cy="54864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a:solidFill>
                  <a:schemeClr val="tx1"/>
                </a:solidFill>
                <a:latin typeface="Calibri" panose="020F0502020204030204" pitchFamily="34" charset="0"/>
                <a:ea typeface="Calibri" panose="020F0502020204030204" pitchFamily="34" charset="0"/>
                <a:cs typeface="Calibri" panose="020F0502020204030204" pitchFamily="34" charset="0"/>
              </a:rPr>
              <a:t>Email History</a:t>
            </a:r>
          </a:p>
        </p:txBody>
      </p:sp>
      <p:sp>
        <p:nvSpPr>
          <p:cNvPr id="11" name="Rectangle 10">
            <a:extLst>
              <a:ext uri="{FF2B5EF4-FFF2-40B4-BE49-F238E27FC236}">
                <a16:creationId xmlns:a16="http://schemas.microsoft.com/office/drawing/2014/main" id="{39E3AA08-D7CA-5FA5-91C1-8AB9C3889FD8}"/>
              </a:ext>
            </a:extLst>
          </p:cNvPr>
          <p:cNvSpPr/>
          <p:nvPr/>
        </p:nvSpPr>
        <p:spPr>
          <a:xfrm>
            <a:off x="552379" y="2895914"/>
            <a:ext cx="2393539" cy="54864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b="1">
                <a:solidFill>
                  <a:schemeClr val="tx1"/>
                </a:solidFill>
                <a:latin typeface="Calibri" panose="020F0502020204030204" pitchFamily="34" charset="0"/>
                <a:ea typeface="Calibri" panose="020F0502020204030204" pitchFamily="34" charset="0"/>
                <a:cs typeface="Calibri" panose="020F0502020204030204" pitchFamily="34" charset="0"/>
              </a:rPr>
              <a:t>Member Details</a:t>
            </a:r>
          </a:p>
        </p:txBody>
      </p:sp>
      <p:sp>
        <p:nvSpPr>
          <p:cNvPr id="12" name="TextBox 11">
            <a:extLst>
              <a:ext uri="{FF2B5EF4-FFF2-40B4-BE49-F238E27FC236}">
                <a16:creationId xmlns:a16="http://schemas.microsoft.com/office/drawing/2014/main" id="{92F626B0-9869-E1BC-D51A-B6E5314F5B4A}"/>
              </a:ext>
            </a:extLst>
          </p:cNvPr>
          <p:cNvSpPr txBox="1"/>
          <p:nvPr/>
        </p:nvSpPr>
        <p:spPr>
          <a:xfrm>
            <a:off x="550188" y="3634066"/>
            <a:ext cx="2395730" cy="2031325"/>
          </a:xfrm>
          <a:prstGeom prst="rect">
            <a:avLst/>
          </a:prstGeom>
          <a:noFill/>
        </p:spPr>
        <p:txBody>
          <a:bodyPr wrap="square" rtlCol="0">
            <a:spAutoFit/>
          </a:bodyPr>
          <a:lstStyle/>
          <a:p>
            <a:pPr marL="285750" indent="-285750">
              <a:buFont typeface="Arial" panose="020B0604020202020204" pitchFamily="34" charset="0"/>
              <a:buChar char="•"/>
            </a:pPr>
            <a:r>
              <a:rPr lang="en-US" b="1">
                <a:latin typeface="Calibri" panose="020F0502020204030204" pitchFamily="34" charset="0"/>
                <a:ea typeface="Calibri" panose="020F0502020204030204" pitchFamily="34" charset="0"/>
                <a:cs typeface="Calibri" panose="020F0502020204030204" pitchFamily="34" charset="0"/>
              </a:rPr>
              <a:t>All </a:t>
            </a:r>
            <a:r>
              <a:rPr lang="en-US">
                <a:latin typeface="Calibri" panose="020F0502020204030204" pitchFamily="34" charset="0"/>
                <a:ea typeface="Calibri" panose="020F0502020204030204" pitchFamily="34" charset="0"/>
                <a:cs typeface="Calibri" panose="020F0502020204030204" pitchFamily="34" charset="0"/>
              </a:rPr>
              <a:t>members were sent at least one promotional email in the time frame above that they either </a:t>
            </a:r>
            <a:r>
              <a:rPr lang="en-US" b="1">
                <a:latin typeface="Calibri" panose="020F0502020204030204" pitchFamily="34" charset="0"/>
                <a:ea typeface="Calibri" panose="020F0502020204030204" pitchFamily="34" charset="0"/>
                <a:cs typeface="Calibri" panose="020F0502020204030204" pitchFamily="34" charset="0"/>
              </a:rPr>
              <a:t>did</a:t>
            </a:r>
            <a:r>
              <a:rPr lang="en-US">
                <a:latin typeface="Calibri" panose="020F0502020204030204" pitchFamily="34" charset="0"/>
                <a:ea typeface="Calibri" panose="020F0502020204030204" pitchFamily="34" charset="0"/>
                <a:cs typeface="Calibri" panose="020F0502020204030204" pitchFamily="34" charset="0"/>
              </a:rPr>
              <a:t> or </a:t>
            </a:r>
            <a:r>
              <a:rPr lang="en-US" b="1">
                <a:latin typeface="Calibri" panose="020F0502020204030204" pitchFamily="34" charset="0"/>
                <a:ea typeface="Calibri" panose="020F0502020204030204" pitchFamily="34" charset="0"/>
                <a:cs typeface="Calibri" panose="020F0502020204030204" pitchFamily="34" charset="0"/>
              </a:rPr>
              <a:t>did not</a:t>
            </a:r>
            <a:r>
              <a:rPr lang="en-US">
                <a:latin typeface="Calibri" panose="020F0502020204030204" pitchFamily="34" charset="0"/>
                <a:ea typeface="Calibri" panose="020F0502020204030204" pitchFamily="34" charset="0"/>
                <a:cs typeface="Calibri" panose="020F0502020204030204" pitchFamily="34" charset="0"/>
              </a:rPr>
              <a:t> click on.</a:t>
            </a:r>
            <a:endParaRPr lang="en-US">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cxnSp>
        <p:nvCxnSpPr>
          <p:cNvPr id="17" name="Connector: Elbow 16">
            <a:extLst>
              <a:ext uri="{FF2B5EF4-FFF2-40B4-BE49-F238E27FC236}">
                <a16:creationId xmlns:a16="http://schemas.microsoft.com/office/drawing/2014/main" id="{60543F58-D4C1-6795-496E-0211370FAD3F}"/>
              </a:ext>
            </a:extLst>
          </p:cNvPr>
          <p:cNvCxnSpPr>
            <a:cxnSpLocks/>
          </p:cNvCxnSpPr>
          <p:nvPr/>
        </p:nvCxnSpPr>
        <p:spPr>
          <a:xfrm>
            <a:off x="3081853" y="3234424"/>
            <a:ext cx="871780" cy="799283"/>
          </a:xfrm>
          <a:prstGeom prst="bentConnector3">
            <a:avLst>
              <a:gd name="adj1" fmla="val 50000"/>
            </a:avLst>
          </a:prstGeom>
          <a:ln w="19050">
            <a:prstDash val="dash"/>
            <a:tailEnd type="triangle"/>
          </a:ln>
        </p:spPr>
        <p:style>
          <a:lnRef idx="1">
            <a:schemeClr val="accent6"/>
          </a:lnRef>
          <a:fillRef idx="0">
            <a:schemeClr val="accent6"/>
          </a:fillRef>
          <a:effectRef idx="0">
            <a:schemeClr val="accent6"/>
          </a:effectRef>
          <a:fontRef idx="minor">
            <a:schemeClr val="tx1"/>
          </a:fontRef>
        </p:style>
      </p:cxnSp>
      <p:sp>
        <p:nvSpPr>
          <p:cNvPr id="5" name="Rectangle 4">
            <a:extLst>
              <a:ext uri="{FF2B5EF4-FFF2-40B4-BE49-F238E27FC236}">
                <a16:creationId xmlns:a16="http://schemas.microsoft.com/office/drawing/2014/main" id="{B0213BC9-F167-7084-558E-C83E08AAEDFC}"/>
              </a:ext>
            </a:extLst>
          </p:cNvPr>
          <p:cNvSpPr/>
          <p:nvPr/>
        </p:nvSpPr>
        <p:spPr>
          <a:xfrm>
            <a:off x="3999441" y="3661135"/>
            <a:ext cx="3815734" cy="799280"/>
          </a:xfrm>
          <a:prstGeom prst="rect">
            <a:avLst/>
          </a:prstGeom>
          <a:noFill/>
          <a:ln w="38100">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 name="Connector: Elbow 8">
            <a:extLst>
              <a:ext uri="{FF2B5EF4-FFF2-40B4-BE49-F238E27FC236}">
                <a16:creationId xmlns:a16="http://schemas.microsoft.com/office/drawing/2014/main" id="{3747B7D0-90DA-D89E-D19A-B8940AF9D272}"/>
              </a:ext>
            </a:extLst>
          </p:cNvPr>
          <p:cNvCxnSpPr>
            <a:cxnSpLocks/>
          </p:cNvCxnSpPr>
          <p:nvPr/>
        </p:nvCxnSpPr>
        <p:spPr>
          <a:xfrm rot="10800000" flipV="1">
            <a:off x="7949368" y="3303335"/>
            <a:ext cx="847160" cy="730371"/>
          </a:xfrm>
          <a:prstGeom prst="bentConnector3">
            <a:avLst>
              <a:gd name="adj1" fmla="val 50000"/>
            </a:avLst>
          </a:prstGeom>
          <a:ln w="19050">
            <a:prstDash val="dash"/>
            <a:tailEnd type="triangle"/>
          </a:ln>
        </p:spPr>
        <p:style>
          <a:lnRef idx="1">
            <a:schemeClr val="accent6"/>
          </a:lnRef>
          <a:fillRef idx="0">
            <a:schemeClr val="accent6"/>
          </a:fillRef>
          <a:effectRef idx="0">
            <a:schemeClr val="accent6"/>
          </a:effectRef>
          <a:fontRef idx="minor">
            <a:schemeClr val="tx1"/>
          </a:fontRef>
        </p:style>
      </p:cxnSp>
      <p:sp>
        <p:nvSpPr>
          <p:cNvPr id="15" name="TextBox 14">
            <a:extLst>
              <a:ext uri="{FF2B5EF4-FFF2-40B4-BE49-F238E27FC236}">
                <a16:creationId xmlns:a16="http://schemas.microsoft.com/office/drawing/2014/main" id="{A88BD1BF-591D-ABF4-5D3E-522198E8D94E}"/>
              </a:ext>
            </a:extLst>
          </p:cNvPr>
          <p:cNvSpPr txBox="1"/>
          <p:nvPr/>
        </p:nvSpPr>
        <p:spPr>
          <a:xfrm>
            <a:off x="8930720" y="3616215"/>
            <a:ext cx="2395729" cy="2308324"/>
          </a:xfrm>
          <a:prstGeom prst="rect">
            <a:avLst/>
          </a:prstGeom>
          <a:noFill/>
        </p:spPr>
        <p:txBody>
          <a:bodyPr wrap="square" rtlCol="0">
            <a:spAutoFit/>
          </a:bodyPr>
          <a:lstStyle/>
          <a:p>
            <a:pPr marL="285750" indent="-285750">
              <a:buFont typeface="Arial" panose="020B0604020202020204" pitchFamily="34" charset="0"/>
              <a:buChar char="•"/>
            </a:pPr>
            <a:r>
              <a:rPr lang="en-US">
                <a:latin typeface="Calibri" panose="020F0502020204030204" pitchFamily="34" charset="0"/>
                <a:ea typeface="Calibri" panose="020F0502020204030204" pitchFamily="34" charset="0"/>
                <a:cs typeface="Calibri" panose="020F0502020204030204" pitchFamily="34" charset="0"/>
              </a:rPr>
              <a:t>Will use all stay history to understand each members’ travel history prior to each email being sent or received</a:t>
            </a:r>
          </a:p>
          <a:p>
            <a:endParaRPr lang="en-US">
              <a:highlight>
                <a:srgbClr val="FFFF00"/>
              </a:highlight>
              <a:latin typeface="Calibri" panose="020F0502020204030204" pitchFamily="34" charset="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E5D422C4-6F92-BC6E-6F32-3FFD10D407DF}"/>
              </a:ext>
            </a:extLst>
          </p:cNvPr>
          <p:cNvSpPr>
            <a:spLocks noGrp="1"/>
          </p:cNvSpPr>
          <p:nvPr>
            <p:ph type="sldNum" sz="quarter" idx="12"/>
          </p:nvPr>
        </p:nvSpPr>
        <p:spPr/>
        <p:txBody>
          <a:bodyPr/>
          <a:lstStyle/>
          <a:p>
            <a:fld id="{ACFD1434-DD14-6240-B526-039C9AE89494}" type="slidenum">
              <a:rPr lang="en-US" smtClean="0"/>
              <a:t>10</a:t>
            </a:fld>
            <a:endParaRPr lang="en-US"/>
          </a:p>
        </p:txBody>
      </p:sp>
      <p:sp>
        <p:nvSpPr>
          <p:cNvPr id="10" name="TextBox 9">
            <a:extLst>
              <a:ext uri="{FF2B5EF4-FFF2-40B4-BE49-F238E27FC236}">
                <a16:creationId xmlns:a16="http://schemas.microsoft.com/office/drawing/2014/main" id="{454A94FB-0CAF-DFAB-6A0D-78278FA220DE}"/>
              </a:ext>
            </a:extLst>
          </p:cNvPr>
          <p:cNvSpPr txBox="1"/>
          <p:nvPr/>
        </p:nvSpPr>
        <p:spPr>
          <a:xfrm>
            <a:off x="4073646" y="4681417"/>
            <a:ext cx="3667323" cy="646331"/>
          </a:xfrm>
          <a:prstGeom prst="rect">
            <a:avLst/>
          </a:prstGeom>
          <a:noFill/>
        </p:spPr>
        <p:txBody>
          <a:bodyPr wrap="square" rtlCol="0">
            <a:spAutoFit/>
          </a:bodyPr>
          <a:lstStyle/>
          <a:p>
            <a:pPr marL="285750" indent="-285750">
              <a:buFont typeface="Arial" panose="020B0604020202020204" pitchFamily="34" charset="0"/>
              <a:buChar char="•"/>
            </a:pPr>
            <a:r>
              <a:rPr lang="en-US">
                <a:latin typeface="Calibri" panose="020F0502020204030204" pitchFamily="34" charset="0"/>
                <a:ea typeface="Calibri" panose="020F0502020204030204" pitchFamily="34" charset="0"/>
                <a:cs typeface="Calibri" panose="020F0502020204030204" pitchFamily="34" charset="0"/>
              </a:rPr>
              <a:t>Emails are sent </a:t>
            </a:r>
            <a:r>
              <a:rPr lang="en-US" b="1">
                <a:latin typeface="Calibri" panose="020F0502020204030204" pitchFamily="34" charset="0"/>
                <a:ea typeface="Calibri" panose="020F0502020204030204" pitchFamily="34" charset="0"/>
                <a:cs typeface="Calibri" panose="020F0502020204030204" pitchFamily="34" charset="0"/>
              </a:rPr>
              <a:t>each day </a:t>
            </a:r>
            <a:r>
              <a:rPr lang="en-US">
                <a:latin typeface="Calibri" panose="020F0502020204030204" pitchFamily="34" charset="0"/>
                <a:ea typeface="Calibri" panose="020F0502020204030204" pitchFamily="34" charset="0"/>
                <a:cs typeface="Calibri" panose="020F0502020204030204" pitchFamily="34" charset="0"/>
              </a:rPr>
              <a:t>to a subgroup of members.</a:t>
            </a:r>
          </a:p>
        </p:txBody>
      </p:sp>
      <p:sp>
        <p:nvSpPr>
          <p:cNvPr id="13" name="TextBox 12">
            <a:extLst>
              <a:ext uri="{FF2B5EF4-FFF2-40B4-BE49-F238E27FC236}">
                <a16:creationId xmlns:a16="http://schemas.microsoft.com/office/drawing/2014/main" id="{97A59C3F-770F-7E17-23A6-9A4D0922D345}"/>
              </a:ext>
            </a:extLst>
          </p:cNvPr>
          <p:cNvSpPr txBox="1"/>
          <p:nvPr/>
        </p:nvSpPr>
        <p:spPr>
          <a:xfrm>
            <a:off x="3385316" y="1310539"/>
            <a:ext cx="5421367" cy="1200329"/>
          </a:xfrm>
          <a:prstGeom prst="rect">
            <a:avLst/>
          </a:prstGeom>
          <a:noFill/>
        </p:spPr>
        <p:txBody>
          <a:bodyPr wrap="square" rtlCol="0">
            <a:spAutoFit/>
          </a:bodyPr>
          <a:lstStyle/>
          <a:p>
            <a:pPr marL="285750" indent="-285750">
              <a:buFont typeface="Arial" panose="020B0604020202020204" pitchFamily="34" charset="0"/>
              <a:buChar char="•"/>
            </a:pPr>
            <a:r>
              <a:rPr lang="en-US" b="1">
                <a:latin typeface="Calibri" panose="020F0502020204030204" pitchFamily="34" charset="0"/>
                <a:ea typeface="Calibri" panose="020F0502020204030204" pitchFamily="34" charset="0"/>
                <a:cs typeface="Calibri" panose="020F0502020204030204" pitchFamily="34" charset="0"/>
              </a:rPr>
              <a:t>Email History:</a:t>
            </a:r>
          </a:p>
          <a:p>
            <a:pPr marL="742950" lvl="1" indent="-285750">
              <a:buFont typeface="Courier New" panose="02070309020205020404" pitchFamily="49" charset="0"/>
              <a:buChar char="o"/>
            </a:pPr>
            <a:r>
              <a:rPr lang="en-US">
                <a:latin typeface="Calibri" panose="020F0502020204030204" pitchFamily="34" charset="0"/>
                <a:ea typeface="Calibri" panose="020F0502020204030204" pitchFamily="34" charset="0"/>
                <a:cs typeface="Calibri" panose="020F0502020204030204" pitchFamily="34" charset="0"/>
              </a:rPr>
              <a:t>192 Million (1.2M unique members)</a:t>
            </a:r>
          </a:p>
          <a:p>
            <a:pPr marL="742950" lvl="1" indent="-285750">
              <a:buFont typeface="Courier New" panose="02070309020205020404" pitchFamily="49" charset="0"/>
              <a:buChar char="o"/>
            </a:pPr>
            <a:r>
              <a:rPr lang="en-US">
                <a:latin typeface="Calibri" panose="020F0502020204030204" pitchFamily="34" charset="0"/>
                <a:ea typeface="Calibri" panose="020F0502020204030204" pitchFamily="34" charset="0"/>
                <a:cs typeface="Calibri" panose="020F0502020204030204" pitchFamily="34" charset="0"/>
              </a:rPr>
              <a:t>Jan. 1</a:t>
            </a:r>
            <a:r>
              <a:rPr lang="en-US" baseline="30000">
                <a:latin typeface="Calibri" panose="020F0502020204030204" pitchFamily="34" charset="0"/>
                <a:ea typeface="Calibri" panose="020F0502020204030204" pitchFamily="34" charset="0"/>
                <a:cs typeface="Calibri" panose="020F0502020204030204" pitchFamily="34" charset="0"/>
              </a:rPr>
              <a:t>st</a:t>
            </a:r>
            <a:r>
              <a:rPr lang="en-US">
                <a:latin typeface="Calibri" panose="020F0502020204030204" pitchFamily="34" charset="0"/>
                <a:ea typeface="Calibri" panose="020F0502020204030204" pitchFamily="34" charset="0"/>
                <a:cs typeface="Calibri" panose="020F0502020204030204" pitchFamily="34" charset="0"/>
              </a:rPr>
              <a:t>, 2020 – Jan. 31</a:t>
            </a:r>
            <a:r>
              <a:rPr lang="en-US" baseline="30000">
                <a:latin typeface="Calibri" panose="020F0502020204030204" pitchFamily="34" charset="0"/>
                <a:ea typeface="Calibri" panose="020F0502020204030204" pitchFamily="34" charset="0"/>
                <a:cs typeface="Calibri" panose="020F0502020204030204" pitchFamily="34" charset="0"/>
              </a:rPr>
              <a:t>st</a:t>
            </a:r>
            <a:r>
              <a:rPr lang="en-US">
                <a:latin typeface="Calibri" panose="020F0502020204030204" pitchFamily="34" charset="0"/>
                <a:ea typeface="Calibri" panose="020F0502020204030204" pitchFamily="34" charset="0"/>
                <a:cs typeface="Calibri" panose="020F0502020204030204" pitchFamily="34" charset="0"/>
              </a:rPr>
              <a:t>, 2022 (Day Increments)</a:t>
            </a:r>
          </a:p>
          <a:p>
            <a:pPr marL="742950" lvl="1" indent="-285750">
              <a:buFont typeface="Courier New" panose="02070309020205020404" pitchFamily="49" charset="0"/>
              <a:buChar char="o"/>
            </a:pPr>
            <a:r>
              <a:rPr lang="en-US">
                <a:latin typeface="Calibri" panose="020F0502020204030204" pitchFamily="34" charset="0"/>
                <a:ea typeface="Calibri" panose="020F0502020204030204" pitchFamily="34" charset="0"/>
                <a:cs typeface="Calibri" panose="020F0502020204030204" pitchFamily="34" charset="0"/>
              </a:rPr>
              <a:t>Target Variable (CLICK)</a:t>
            </a:r>
          </a:p>
        </p:txBody>
      </p:sp>
    </p:spTree>
    <p:extLst>
      <p:ext uri="{BB962C8B-B14F-4D97-AF65-F5344CB8AC3E}">
        <p14:creationId xmlns:p14="http://schemas.microsoft.com/office/powerpoint/2010/main" val="1025751085"/>
      </p:ext>
    </p:extLst>
  </p:cSld>
  <p:clrMapOvr>
    <a:masterClrMapping/>
  </p:clrMapOvr>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54D6FA6-87F8-5531-FE98-8098EBEA8C29}"/>
              </a:ext>
            </a:extLst>
          </p:cNvPr>
          <p:cNvSpPr>
            <a:spLocks noGrp="1"/>
          </p:cNvSpPr>
          <p:nvPr>
            <p:ph type="body" sz="quarter" idx="11"/>
          </p:nvPr>
        </p:nvSpPr>
        <p:spPr/>
        <p:txBody>
          <a:bodyPr/>
          <a:lstStyle/>
          <a:p>
            <a:r>
              <a:rPr lang="en-US"/>
              <a:t>Data Discovery</a:t>
            </a:r>
          </a:p>
        </p:txBody>
      </p:sp>
    </p:spTree>
    <p:extLst>
      <p:ext uri="{BB962C8B-B14F-4D97-AF65-F5344CB8AC3E}">
        <p14:creationId xmlns:p14="http://schemas.microsoft.com/office/powerpoint/2010/main" val="1024996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ectangle 60">
            <a:extLst>
              <a:ext uri="{FF2B5EF4-FFF2-40B4-BE49-F238E27FC236}">
                <a16:creationId xmlns:a16="http://schemas.microsoft.com/office/drawing/2014/main" id="{61FBA9E2-A92E-2AFD-5B05-BC728E135976}"/>
              </a:ext>
            </a:extLst>
          </p:cNvPr>
          <p:cNvSpPr/>
          <p:nvPr/>
        </p:nvSpPr>
        <p:spPr>
          <a:xfrm>
            <a:off x="351217" y="4111523"/>
            <a:ext cx="5486400" cy="473868"/>
          </a:xfrm>
          <a:prstGeom prst="rect">
            <a:avLst/>
          </a:prstGeom>
          <a:solidFill>
            <a:schemeClr val="accent2"/>
          </a:solidFill>
          <a:ln>
            <a:solidFill>
              <a:srgbClr val="FFC01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Data Sources</a:t>
            </a:r>
          </a:p>
        </p:txBody>
      </p:sp>
      <p:graphicFrame>
        <p:nvGraphicFramePr>
          <p:cNvPr id="13" name="Table 12">
            <a:extLst>
              <a:ext uri="{FF2B5EF4-FFF2-40B4-BE49-F238E27FC236}">
                <a16:creationId xmlns:a16="http://schemas.microsoft.com/office/drawing/2014/main" id="{A5F42A8C-AA27-C0F4-DA73-F580D55D66E5}"/>
              </a:ext>
            </a:extLst>
          </p:cNvPr>
          <p:cNvGraphicFramePr>
            <a:graphicFrameLocks noGrp="1"/>
          </p:cNvGraphicFramePr>
          <p:nvPr>
            <p:extLst>
              <p:ext uri="{D42A27DB-BD31-4B8C-83A1-F6EECF244321}">
                <p14:modId xmlns:p14="http://schemas.microsoft.com/office/powerpoint/2010/main" val="3177207864"/>
              </p:ext>
            </p:extLst>
          </p:nvPr>
        </p:nvGraphicFramePr>
        <p:xfrm>
          <a:off x="351218" y="1387522"/>
          <a:ext cx="10999169" cy="2195383"/>
        </p:xfrm>
        <a:graphic>
          <a:graphicData uri="http://schemas.openxmlformats.org/drawingml/2006/table">
            <a:tbl>
              <a:tblPr/>
              <a:tblGrid>
                <a:gridCol w="3415988">
                  <a:extLst>
                    <a:ext uri="{9D8B030D-6E8A-4147-A177-3AD203B41FA5}">
                      <a16:colId xmlns:a16="http://schemas.microsoft.com/office/drawing/2014/main" val="3162593247"/>
                    </a:ext>
                  </a:extLst>
                </a:gridCol>
                <a:gridCol w="2527727">
                  <a:extLst>
                    <a:ext uri="{9D8B030D-6E8A-4147-A177-3AD203B41FA5}">
                      <a16:colId xmlns:a16="http://schemas.microsoft.com/office/drawing/2014/main" val="3088856024"/>
                    </a:ext>
                  </a:extLst>
                </a:gridCol>
                <a:gridCol w="2527727">
                  <a:extLst>
                    <a:ext uri="{9D8B030D-6E8A-4147-A177-3AD203B41FA5}">
                      <a16:colId xmlns:a16="http://schemas.microsoft.com/office/drawing/2014/main" val="2620986900"/>
                    </a:ext>
                  </a:extLst>
                </a:gridCol>
                <a:gridCol w="2527727">
                  <a:extLst>
                    <a:ext uri="{9D8B030D-6E8A-4147-A177-3AD203B41FA5}">
                      <a16:colId xmlns:a16="http://schemas.microsoft.com/office/drawing/2014/main" val="406692371"/>
                    </a:ext>
                  </a:extLst>
                </a:gridCol>
              </a:tblGrid>
              <a:tr h="409433">
                <a:tc>
                  <a:txBody>
                    <a:bodyPr/>
                    <a:lstStyle/>
                    <a:p>
                      <a:pPr algn="ctr" fontAlgn="b"/>
                      <a:endParaRPr lang="en-US" sz="1200" b="0" i="0" u="none" strike="noStrike">
                        <a:solidFill>
                          <a:srgbClr val="000000"/>
                        </a:solidFill>
                        <a:effectLst/>
                        <a:latin typeface="Calibri"/>
                        <a:ea typeface="Calibri" panose="020F0502020204030204" pitchFamily="34" charset="0"/>
                        <a:cs typeface="Calibri"/>
                      </a:endParaRP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C9C9C9"/>
                    </a:solidFill>
                  </a:tcPr>
                </a:tc>
                <a:tc>
                  <a:txBody>
                    <a:bodyPr/>
                    <a:lstStyle/>
                    <a:p>
                      <a:pPr algn="ctr" fontAlgn="b"/>
                      <a:r>
                        <a:rPr lang="en-US" sz="1800" b="1" i="0" u="none" strike="noStrike">
                          <a:solidFill>
                            <a:srgbClr val="000000"/>
                          </a:solidFill>
                          <a:effectLst/>
                          <a:latin typeface="Calibri"/>
                          <a:ea typeface="Calibri" panose="020F0502020204030204" pitchFamily="34" charset="0"/>
                          <a:cs typeface="Calibri"/>
                        </a:rPr>
                        <a:t>Member Details</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C9C9C9"/>
                    </a:solidFill>
                  </a:tcPr>
                </a:tc>
                <a:tc>
                  <a:txBody>
                    <a:bodyPr/>
                    <a:lstStyle/>
                    <a:p>
                      <a:pPr algn="ctr" fontAlgn="b"/>
                      <a:r>
                        <a:rPr lang="en-US" sz="1800" b="1" i="0" u="none" strike="noStrike">
                          <a:solidFill>
                            <a:srgbClr val="000000"/>
                          </a:solidFill>
                          <a:effectLst/>
                          <a:latin typeface="Calibri"/>
                          <a:ea typeface="Calibri" panose="020F0502020204030204" pitchFamily="34" charset="0"/>
                          <a:cs typeface="Calibri"/>
                        </a:rPr>
                        <a:t>Email History</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C9C9C9"/>
                    </a:solidFill>
                  </a:tcPr>
                </a:tc>
                <a:tc>
                  <a:txBody>
                    <a:bodyPr/>
                    <a:lstStyle/>
                    <a:p>
                      <a:pPr algn="ctr" fontAlgn="b"/>
                      <a:r>
                        <a:rPr lang="en-US" sz="1800" b="1" i="0" u="none" strike="noStrike">
                          <a:solidFill>
                            <a:srgbClr val="000000"/>
                          </a:solidFill>
                          <a:effectLst/>
                          <a:latin typeface="Calibri"/>
                          <a:ea typeface="Calibri" panose="020F0502020204030204" pitchFamily="34" charset="0"/>
                          <a:cs typeface="Calibri"/>
                        </a:rPr>
                        <a:t>Stay History</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C9C9C9"/>
                    </a:solidFill>
                  </a:tcPr>
                </a:tc>
                <a:extLst>
                  <a:ext uri="{0D108BD9-81ED-4DB2-BD59-A6C34878D82A}">
                    <a16:rowId xmlns:a16="http://schemas.microsoft.com/office/drawing/2014/main" val="373303063"/>
                  </a:ext>
                </a:extLst>
              </a:tr>
              <a:tr h="618699">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Number of Observations</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F2F2F2"/>
                    </a:solidFill>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1,233,429</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192,134,206</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4,724,918</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extLst>
                  <a:ext uri="{0D108BD9-81ED-4DB2-BD59-A6C34878D82A}">
                    <a16:rowId xmlns:a16="http://schemas.microsoft.com/office/drawing/2014/main" val="4228215205"/>
                  </a:ext>
                </a:extLst>
              </a:tr>
              <a:tr h="673289">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Number of Distinct Members</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F2F2F2"/>
                    </a:solidFill>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1,233,429</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marL="0" marR="0" lvl="0" indent="0" algn="ctr" defTabSz="342874" rtl="0" eaLnBrk="1" fontAlgn="b" latinLnBrk="0" hangingPunct="1">
                        <a:lnSpc>
                          <a:spcPct val="100000"/>
                        </a:lnSpc>
                        <a:spcBef>
                          <a:spcPts val="0"/>
                        </a:spcBef>
                        <a:spcAft>
                          <a:spcPts val="0"/>
                        </a:spcAft>
                        <a:buClrTx/>
                        <a:buSzTx/>
                        <a:buFontTx/>
                        <a:buNone/>
                        <a:tabLst/>
                        <a:defRPr/>
                      </a:pPr>
                      <a:r>
                        <a:rPr lang="en-US" sz="1800" b="0" i="0" u="none" strike="noStrike">
                          <a:solidFill>
                            <a:srgbClr val="000000"/>
                          </a:solidFill>
                          <a:effectLst/>
                          <a:latin typeface="Calibri"/>
                          <a:ea typeface="Calibri" panose="020F0502020204030204" pitchFamily="34" charset="0"/>
                          <a:cs typeface="Calibri"/>
                        </a:rPr>
                        <a:t>1,233,429</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729,016</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extLst>
                  <a:ext uri="{0D108BD9-81ED-4DB2-BD59-A6C34878D82A}">
                    <a16:rowId xmlns:a16="http://schemas.microsoft.com/office/drawing/2014/main" val="4045735168"/>
                  </a:ext>
                </a:extLst>
              </a:tr>
              <a:tr h="493962">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Total Variables</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solidFill>
                      <a:srgbClr val="F2F2F2"/>
                    </a:solidFill>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11</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8</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tc>
                  <a:txBody>
                    <a:bodyPr/>
                    <a:lstStyle/>
                    <a:p>
                      <a:pPr algn="ctr" fontAlgn="b"/>
                      <a:r>
                        <a:rPr lang="en-US" sz="1800" b="0" i="0" u="none" strike="noStrike">
                          <a:solidFill>
                            <a:srgbClr val="000000"/>
                          </a:solidFill>
                          <a:effectLst/>
                          <a:latin typeface="Calibri"/>
                          <a:ea typeface="Calibri" panose="020F0502020204030204" pitchFamily="34" charset="0"/>
                          <a:cs typeface="Calibri"/>
                        </a:rPr>
                        <a:t>17</a:t>
                      </a:r>
                    </a:p>
                  </a:txBody>
                  <a:tcPr marL="9525" marR="9525" marT="9525" marB="0" anchor="ctr">
                    <a:lnL w="6350" cap="flat" cmpd="sng" algn="ctr">
                      <a:solidFill>
                        <a:srgbClr val="757171"/>
                      </a:solidFill>
                      <a:prstDash val="solid"/>
                      <a:round/>
                      <a:headEnd type="none" w="med" len="med"/>
                      <a:tailEnd type="none" w="med" len="med"/>
                    </a:lnL>
                    <a:lnR w="6350" cap="flat" cmpd="sng" algn="ctr">
                      <a:solidFill>
                        <a:srgbClr val="757171"/>
                      </a:solidFill>
                      <a:prstDash val="solid"/>
                      <a:round/>
                      <a:headEnd type="none" w="med" len="med"/>
                      <a:tailEnd type="none" w="med" len="med"/>
                    </a:lnR>
                    <a:lnT w="6350" cap="flat" cmpd="sng" algn="ctr">
                      <a:solidFill>
                        <a:srgbClr val="757171"/>
                      </a:solidFill>
                      <a:prstDash val="solid"/>
                      <a:round/>
                      <a:headEnd type="none" w="med" len="med"/>
                      <a:tailEnd type="none" w="med" len="med"/>
                    </a:lnT>
                    <a:lnB w="6350" cap="flat" cmpd="sng" algn="ctr">
                      <a:solidFill>
                        <a:srgbClr val="757171"/>
                      </a:solidFill>
                      <a:prstDash val="solid"/>
                      <a:round/>
                      <a:headEnd type="none" w="med" len="med"/>
                      <a:tailEnd type="none" w="med" len="med"/>
                    </a:lnB>
                  </a:tcPr>
                </a:tc>
                <a:extLst>
                  <a:ext uri="{0D108BD9-81ED-4DB2-BD59-A6C34878D82A}">
                    <a16:rowId xmlns:a16="http://schemas.microsoft.com/office/drawing/2014/main" val="3964881505"/>
                  </a:ext>
                </a:extLst>
              </a:tr>
            </a:tbl>
          </a:graphicData>
        </a:graphic>
      </p:graphicFrame>
      <p:sp>
        <p:nvSpPr>
          <p:cNvPr id="25" name="TextBox 24">
            <a:extLst>
              <a:ext uri="{FF2B5EF4-FFF2-40B4-BE49-F238E27FC236}">
                <a16:creationId xmlns:a16="http://schemas.microsoft.com/office/drawing/2014/main" id="{7802B2FE-A02F-DBDD-23B6-A34E5A3D8CF6}"/>
              </a:ext>
            </a:extLst>
          </p:cNvPr>
          <p:cNvSpPr txBox="1"/>
          <p:nvPr/>
        </p:nvSpPr>
        <p:spPr>
          <a:xfrm>
            <a:off x="7680062" y="4121801"/>
            <a:ext cx="4052463" cy="1323439"/>
          </a:xfrm>
          <a:prstGeom prst="rect">
            <a:avLst/>
          </a:prstGeom>
          <a:noFill/>
        </p:spPr>
        <p:txBody>
          <a:bodyPr wrap="square" rtlCol="0">
            <a:spAutoFit/>
          </a:bodyPr>
          <a:lstStyle/>
          <a:p>
            <a:pPr marL="285750" indent="-285750">
              <a:spcBef>
                <a:spcPts val="600"/>
              </a:spcBef>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While every member received at least one marketing email, only 6 of every 10 members have a stay history </a:t>
            </a:r>
          </a:p>
        </p:txBody>
      </p:sp>
      <p:sp>
        <p:nvSpPr>
          <p:cNvPr id="2" name="Slide Number Placeholder 1">
            <a:extLst>
              <a:ext uri="{FF2B5EF4-FFF2-40B4-BE49-F238E27FC236}">
                <a16:creationId xmlns:a16="http://schemas.microsoft.com/office/drawing/2014/main" id="{B100BD29-DF1B-3BF7-7DDD-D16B6C21AB98}"/>
              </a:ext>
            </a:extLst>
          </p:cNvPr>
          <p:cNvSpPr>
            <a:spLocks noGrp="1"/>
          </p:cNvSpPr>
          <p:nvPr>
            <p:ph type="sldNum" sz="quarter" idx="12"/>
          </p:nvPr>
        </p:nvSpPr>
        <p:spPr/>
        <p:txBody>
          <a:bodyPr/>
          <a:lstStyle/>
          <a:p>
            <a:fld id="{ACFD1434-DD14-6240-B526-039C9AE89494}" type="slidenum">
              <a:rPr lang="en-US" smtClean="0"/>
              <a:t>12</a:t>
            </a:fld>
            <a:endParaRPr lang="en-US"/>
          </a:p>
        </p:txBody>
      </p:sp>
      <p:sp>
        <p:nvSpPr>
          <p:cNvPr id="5127" name="Rectangle 5126">
            <a:extLst>
              <a:ext uri="{FF2B5EF4-FFF2-40B4-BE49-F238E27FC236}">
                <a16:creationId xmlns:a16="http://schemas.microsoft.com/office/drawing/2014/main" id="{D8A34925-F980-8550-3143-EC256E1EF1A2}"/>
              </a:ext>
            </a:extLst>
          </p:cNvPr>
          <p:cNvSpPr/>
          <p:nvPr/>
        </p:nvSpPr>
        <p:spPr>
          <a:xfrm>
            <a:off x="351217" y="5305960"/>
            <a:ext cx="5486399" cy="473868"/>
          </a:xfrm>
          <a:prstGeom prst="rect">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555DA7E3-03F8-1AC6-7FDB-66660A0C3E15}"/>
              </a:ext>
            </a:extLst>
          </p:cNvPr>
          <p:cNvSpPr/>
          <p:nvPr/>
        </p:nvSpPr>
        <p:spPr>
          <a:xfrm>
            <a:off x="351217" y="4716406"/>
            <a:ext cx="5486400" cy="473868"/>
          </a:xfrm>
          <a:prstGeom prst="rect">
            <a:avLst/>
          </a:prstGeom>
          <a:solidFill>
            <a:schemeClr val="accent2"/>
          </a:solidFill>
          <a:ln>
            <a:solidFill>
              <a:srgbClr val="FFC01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C878B8E-868C-DBF0-AA24-4FB5A77F4D67}"/>
              </a:ext>
            </a:extLst>
          </p:cNvPr>
          <p:cNvSpPr/>
          <p:nvPr/>
        </p:nvSpPr>
        <p:spPr>
          <a:xfrm>
            <a:off x="317098" y="5305960"/>
            <a:ext cx="3291840" cy="473868"/>
          </a:xfrm>
          <a:prstGeom prst="rect">
            <a:avLst/>
          </a:prstGeom>
          <a:solidFill>
            <a:schemeClr val="accent2"/>
          </a:solidFill>
          <a:ln>
            <a:solidFill>
              <a:srgbClr val="FFC014"/>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5900F29-1544-EBDA-DDFE-0440412A0B65}"/>
              </a:ext>
            </a:extLst>
          </p:cNvPr>
          <p:cNvSpPr txBox="1"/>
          <p:nvPr/>
        </p:nvSpPr>
        <p:spPr>
          <a:xfrm>
            <a:off x="5837616" y="4143322"/>
            <a:ext cx="1774209" cy="369332"/>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Member Details</a:t>
            </a:r>
          </a:p>
        </p:txBody>
      </p:sp>
      <p:sp>
        <p:nvSpPr>
          <p:cNvPr id="8" name="TextBox 7">
            <a:extLst>
              <a:ext uri="{FF2B5EF4-FFF2-40B4-BE49-F238E27FC236}">
                <a16:creationId xmlns:a16="http://schemas.microsoft.com/office/drawing/2014/main" id="{A974C725-0B10-61EE-5F81-A236D63FA85A}"/>
              </a:ext>
            </a:extLst>
          </p:cNvPr>
          <p:cNvSpPr txBox="1"/>
          <p:nvPr/>
        </p:nvSpPr>
        <p:spPr>
          <a:xfrm>
            <a:off x="5871735" y="4768672"/>
            <a:ext cx="1774209" cy="369332"/>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Email History</a:t>
            </a:r>
          </a:p>
        </p:txBody>
      </p:sp>
      <p:sp>
        <p:nvSpPr>
          <p:cNvPr id="9" name="TextBox 8">
            <a:extLst>
              <a:ext uri="{FF2B5EF4-FFF2-40B4-BE49-F238E27FC236}">
                <a16:creationId xmlns:a16="http://schemas.microsoft.com/office/drawing/2014/main" id="{D7326461-7D02-59C8-F57A-17AFA09FC3F6}"/>
              </a:ext>
            </a:extLst>
          </p:cNvPr>
          <p:cNvSpPr txBox="1"/>
          <p:nvPr/>
        </p:nvSpPr>
        <p:spPr>
          <a:xfrm>
            <a:off x="5871735" y="5358228"/>
            <a:ext cx="1774209" cy="369332"/>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Stay History</a:t>
            </a:r>
          </a:p>
        </p:txBody>
      </p:sp>
      <p:sp>
        <p:nvSpPr>
          <p:cNvPr id="10" name="TextBox 9">
            <a:extLst>
              <a:ext uri="{FF2B5EF4-FFF2-40B4-BE49-F238E27FC236}">
                <a16:creationId xmlns:a16="http://schemas.microsoft.com/office/drawing/2014/main" id="{36BAD02B-BC44-999D-8ED1-FAE0B6400B0D}"/>
              </a:ext>
            </a:extLst>
          </p:cNvPr>
          <p:cNvSpPr txBox="1"/>
          <p:nvPr/>
        </p:nvSpPr>
        <p:spPr>
          <a:xfrm>
            <a:off x="2829884" y="4759627"/>
            <a:ext cx="529064" cy="369332"/>
          </a:xfrm>
          <a:prstGeom prst="rect">
            <a:avLst/>
          </a:prstGeom>
          <a:noFill/>
        </p:spPr>
        <p:txBody>
          <a:bodyPr wrap="square" rtlCol="0">
            <a:spAutoFit/>
          </a:bodyPr>
          <a:lstStyle/>
          <a:p>
            <a:r>
              <a:rPr lang="en-US">
                <a:latin typeface="Calibri" panose="020F0502020204030204" pitchFamily="34" charset="0"/>
                <a:ea typeface="Calibri" panose="020F0502020204030204" pitchFamily="34" charset="0"/>
                <a:cs typeface="Calibri" panose="020F0502020204030204" pitchFamily="34" charset="0"/>
              </a:rPr>
              <a:t>1:1</a:t>
            </a:r>
          </a:p>
        </p:txBody>
      </p:sp>
      <p:sp>
        <p:nvSpPr>
          <p:cNvPr id="11" name="TextBox 10">
            <a:extLst>
              <a:ext uri="{FF2B5EF4-FFF2-40B4-BE49-F238E27FC236}">
                <a16:creationId xmlns:a16="http://schemas.microsoft.com/office/drawing/2014/main" id="{54E89B69-CBE3-0B8E-0407-8758538ACCED}"/>
              </a:ext>
            </a:extLst>
          </p:cNvPr>
          <p:cNvSpPr txBox="1"/>
          <p:nvPr/>
        </p:nvSpPr>
        <p:spPr>
          <a:xfrm>
            <a:off x="4450340" y="5383685"/>
            <a:ext cx="805645" cy="369332"/>
          </a:xfrm>
          <a:prstGeom prst="rect">
            <a:avLst/>
          </a:prstGeom>
          <a:noFill/>
        </p:spPr>
        <p:txBody>
          <a:bodyPr wrap="square" rtlCol="0">
            <a:spAutoFit/>
          </a:bodyPr>
          <a:lstStyle/>
          <a:p>
            <a:r>
              <a:rPr lang="en-US" b="1">
                <a:latin typeface="Calibri" panose="020F0502020204030204" pitchFamily="34" charset="0"/>
                <a:ea typeface="Calibri" panose="020F0502020204030204" pitchFamily="34" charset="0"/>
                <a:cs typeface="Calibri" panose="020F0502020204030204" pitchFamily="34" charset="0"/>
              </a:rPr>
              <a:t>41%</a:t>
            </a:r>
          </a:p>
        </p:txBody>
      </p:sp>
      <p:sp>
        <p:nvSpPr>
          <p:cNvPr id="12" name="TextBox 11">
            <a:extLst>
              <a:ext uri="{FF2B5EF4-FFF2-40B4-BE49-F238E27FC236}">
                <a16:creationId xmlns:a16="http://schemas.microsoft.com/office/drawing/2014/main" id="{41F23760-D3C2-989B-DEF4-8FFADDE2EF68}"/>
              </a:ext>
            </a:extLst>
          </p:cNvPr>
          <p:cNvSpPr txBox="1"/>
          <p:nvPr/>
        </p:nvSpPr>
        <p:spPr>
          <a:xfrm>
            <a:off x="1668472" y="5374763"/>
            <a:ext cx="805645" cy="369332"/>
          </a:xfrm>
          <a:prstGeom prst="rect">
            <a:avLst/>
          </a:prstGeom>
          <a:noFill/>
        </p:spPr>
        <p:txBody>
          <a:bodyPr wrap="square" rtlCol="0">
            <a:spAutoFit/>
          </a:bodyPr>
          <a:lstStyle/>
          <a:p>
            <a:r>
              <a:rPr lang="en-US" b="1">
                <a:latin typeface="Calibri" panose="020F0502020204030204" pitchFamily="34" charset="0"/>
                <a:ea typeface="Calibri" panose="020F0502020204030204" pitchFamily="34" charset="0"/>
                <a:cs typeface="Calibri" panose="020F0502020204030204" pitchFamily="34" charset="0"/>
              </a:rPr>
              <a:t>59%</a:t>
            </a:r>
          </a:p>
        </p:txBody>
      </p:sp>
    </p:spTree>
    <p:extLst>
      <p:ext uri="{BB962C8B-B14F-4D97-AF65-F5344CB8AC3E}">
        <p14:creationId xmlns:p14="http://schemas.microsoft.com/office/powerpoint/2010/main" val="3647183537"/>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Target Variable</a:t>
            </a:r>
          </a:p>
        </p:txBody>
      </p:sp>
      <p:sp>
        <p:nvSpPr>
          <p:cNvPr id="8" name="TextBox 7">
            <a:extLst>
              <a:ext uri="{FF2B5EF4-FFF2-40B4-BE49-F238E27FC236}">
                <a16:creationId xmlns:a16="http://schemas.microsoft.com/office/drawing/2014/main" id="{7C904354-80F3-8E60-9DF5-55231C592C7C}"/>
              </a:ext>
            </a:extLst>
          </p:cNvPr>
          <p:cNvSpPr txBox="1"/>
          <p:nvPr/>
        </p:nvSpPr>
        <p:spPr>
          <a:xfrm>
            <a:off x="445846" y="1406772"/>
            <a:ext cx="5650154" cy="406265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CLICK</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0 = Member </a:t>
            </a:r>
            <a:r>
              <a:rPr lang="en-US" sz="2000" b="1">
                <a:latin typeface="Calibri" panose="020F0502020204030204" pitchFamily="34" charset="0"/>
                <a:ea typeface="Calibri" panose="020F0502020204030204" pitchFamily="34" charset="0"/>
                <a:cs typeface="Calibri" panose="020F0502020204030204" pitchFamily="34" charset="0"/>
              </a:rPr>
              <a:t>did not </a:t>
            </a:r>
            <a:r>
              <a:rPr lang="en-US" sz="2000">
                <a:latin typeface="Calibri" panose="020F0502020204030204" pitchFamily="34" charset="0"/>
                <a:ea typeface="Calibri" panose="020F0502020204030204" pitchFamily="34" charset="0"/>
                <a:cs typeface="Calibri" panose="020F0502020204030204" pitchFamily="34" charset="0"/>
              </a:rPr>
              <a:t>click on any links</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1 = Member </a:t>
            </a:r>
            <a:r>
              <a:rPr lang="en-US" sz="2000" b="1">
                <a:latin typeface="Calibri" panose="020F0502020204030204" pitchFamily="34" charset="0"/>
                <a:ea typeface="Calibri" panose="020F0502020204030204" pitchFamily="34" charset="0"/>
                <a:cs typeface="Calibri" panose="020F0502020204030204" pitchFamily="34" charset="0"/>
              </a:rPr>
              <a:t>clicked</a:t>
            </a:r>
            <a:r>
              <a:rPr lang="en-US" sz="2000">
                <a:latin typeface="Calibri" panose="020F0502020204030204" pitchFamily="34" charset="0"/>
                <a:ea typeface="Calibri" panose="020F0502020204030204" pitchFamily="34" charset="0"/>
                <a:cs typeface="Calibri" panose="020F0502020204030204" pitchFamily="34" charset="0"/>
              </a:rPr>
              <a:t> an offer or non-offer link, or unsubscribed from emails</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Imbalanced variable as only 1% of email links were clicked </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We will research best methods for working with this imbalance</a:t>
            </a:r>
          </a:p>
          <a:p>
            <a:pPr lvl="1"/>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2" name="Slide Number Placeholder 1">
            <a:extLst>
              <a:ext uri="{FF2B5EF4-FFF2-40B4-BE49-F238E27FC236}">
                <a16:creationId xmlns:a16="http://schemas.microsoft.com/office/drawing/2014/main" id="{0FF4F640-63F0-25D0-C621-FCE3817C3A6D}"/>
              </a:ext>
            </a:extLst>
          </p:cNvPr>
          <p:cNvSpPr>
            <a:spLocks noGrp="1"/>
          </p:cNvSpPr>
          <p:nvPr>
            <p:ph type="sldNum" sz="quarter" idx="12"/>
          </p:nvPr>
        </p:nvSpPr>
        <p:spPr/>
        <p:txBody>
          <a:bodyPr/>
          <a:lstStyle/>
          <a:p>
            <a:fld id="{ACFD1434-DD14-6240-B526-039C9AE89494}" type="slidenum">
              <a:rPr lang="en-US" smtClean="0"/>
              <a:t>13</a:t>
            </a:fld>
            <a:endParaRPr lang="en-US"/>
          </a:p>
        </p:txBody>
      </p:sp>
      <p:pic>
        <p:nvPicPr>
          <p:cNvPr id="3" name="Picture 2">
            <a:extLst>
              <a:ext uri="{FF2B5EF4-FFF2-40B4-BE49-F238E27FC236}">
                <a16:creationId xmlns:a16="http://schemas.microsoft.com/office/drawing/2014/main" id="{0CC2AA70-239C-5FA9-D5B4-15E9D60818B6}"/>
              </a:ext>
            </a:extLst>
          </p:cNvPr>
          <p:cNvPicPr>
            <a:picLocks noChangeAspect="1"/>
          </p:cNvPicPr>
          <p:nvPr/>
        </p:nvPicPr>
        <p:blipFill>
          <a:blip r:embed="rId4"/>
          <a:stretch>
            <a:fillRect/>
          </a:stretch>
        </p:blipFill>
        <p:spPr>
          <a:xfrm>
            <a:off x="6283135" y="2285901"/>
            <a:ext cx="5749026" cy="2286198"/>
          </a:xfrm>
          <a:prstGeom prst="rect">
            <a:avLst/>
          </a:prstGeom>
        </p:spPr>
      </p:pic>
    </p:spTree>
    <p:extLst>
      <p:ext uri="{BB962C8B-B14F-4D97-AF65-F5344CB8AC3E}">
        <p14:creationId xmlns:p14="http://schemas.microsoft.com/office/powerpoint/2010/main" val="1003082630"/>
      </p:ext>
    </p:extLst>
  </p:cSld>
  <p:clrMapOvr>
    <a:masterClrMapping/>
  </p:clrMapOvr>
  <p:transition spd="slow"/>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AC32B1-3348-7C5F-0C8C-5FEF08D72B3E}"/>
              </a:ext>
            </a:extLst>
          </p:cNvPr>
          <p:cNvSpPr>
            <a:spLocks noGrp="1"/>
          </p:cNvSpPr>
          <p:nvPr>
            <p:ph type="sldNum" sz="quarter" idx="12"/>
          </p:nvPr>
        </p:nvSpPr>
        <p:spPr/>
        <p:txBody>
          <a:bodyPr/>
          <a:lstStyle/>
          <a:p>
            <a:fld id="{ACFD1434-DD14-6240-B526-039C9AE89494}" type="slidenum">
              <a:rPr lang="en-US" smtClean="0"/>
              <a:t>14</a:t>
            </a:fld>
            <a:endParaRPr lang="en-US"/>
          </a:p>
        </p:txBody>
      </p:sp>
      <p:sp>
        <p:nvSpPr>
          <p:cNvPr id="4" name="Title 3">
            <a:extLst>
              <a:ext uri="{FF2B5EF4-FFF2-40B4-BE49-F238E27FC236}">
                <a16:creationId xmlns:a16="http://schemas.microsoft.com/office/drawing/2014/main" id="{0A775038-FA35-CFD6-597A-17DD4622BC1A}"/>
              </a:ext>
            </a:extLst>
          </p:cNvPr>
          <p:cNvSpPr>
            <a:spLocks noGrp="1"/>
          </p:cNvSpPr>
          <p:nvPr>
            <p:ph type="title"/>
          </p:nvPr>
        </p:nvSpPr>
        <p:spPr/>
        <p:txBody>
          <a:bodyPr/>
          <a:lstStyle/>
          <a:p>
            <a:r>
              <a:rPr lang="en-US"/>
              <a:t>Provided Variables</a:t>
            </a:r>
          </a:p>
        </p:txBody>
      </p:sp>
      <p:sp>
        <p:nvSpPr>
          <p:cNvPr id="7" name="TextBox 6">
            <a:extLst>
              <a:ext uri="{FF2B5EF4-FFF2-40B4-BE49-F238E27FC236}">
                <a16:creationId xmlns:a16="http://schemas.microsoft.com/office/drawing/2014/main" id="{3A68CA03-02C0-76A5-964D-9FB80BE32768}"/>
              </a:ext>
            </a:extLst>
          </p:cNvPr>
          <p:cNvSpPr txBox="1"/>
          <p:nvPr/>
        </p:nvSpPr>
        <p:spPr>
          <a:xfrm>
            <a:off x="468753" y="1197506"/>
            <a:ext cx="6282340" cy="549701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Mostly categorical variables</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This make-up has implications on the modeling methods we will use</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Binning or aggregation for variables with high number of unique values</a:t>
            </a:r>
          </a:p>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Dates are key for derived variables</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All relative to email send date</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“Weeks since” or “Count in last 0-2 months”</a:t>
            </a:r>
          </a:p>
          <a:p>
            <a:pPr marL="285750"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Heavily skewed numeric variables</a:t>
            </a:r>
          </a:p>
          <a:p>
            <a:pPr marL="742950" lvl="1" indent="-285750">
              <a:lnSpc>
                <a:spcPct val="150000"/>
              </a:lnSpc>
              <a:buFont typeface="Arial" panose="020B0604020202020204" pitchFamily="34" charset="0"/>
              <a:buChar char="•"/>
            </a:pPr>
            <a:r>
              <a:rPr lang="en-US" sz="2000">
                <a:latin typeface="Calibri" panose="020F0502020204030204" pitchFamily="34" charset="0"/>
                <a:ea typeface="Calibri" panose="020F0502020204030204" pitchFamily="34" charset="0"/>
                <a:cs typeface="Calibri" panose="020F0502020204030204" pitchFamily="34" charset="0"/>
              </a:rPr>
              <a:t>Potential to bin these values </a:t>
            </a:r>
          </a:p>
          <a:p>
            <a:pPr marL="742950" lvl="1" indent="-285750">
              <a:lnSpc>
                <a:spcPct val="150000"/>
              </a:lnSpc>
              <a:buFont typeface="Arial" panose="020B0604020202020204" pitchFamily="34" charset="0"/>
              <a:buChar char="•"/>
            </a:pPr>
            <a:endParaRPr lang="en-US">
              <a:latin typeface="Calibri" panose="020F0502020204030204" pitchFamily="34" charset="0"/>
              <a:ea typeface="Calibri" panose="020F0502020204030204" pitchFamily="34" charset="0"/>
              <a:cs typeface="Calibri" panose="020F0502020204030204" pitchFamily="34" charset="0"/>
            </a:endParaRPr>
          </a:p>
          <a:p>
            <a:pPr marL="742950" lvl="1" indent="-285750">
              <a:lnSpc>
                <a:spcPct val="150000"/>
              </a:lnSpc>
              <a:buFont typeface="Arial" panose="020B0604020202020204" pitchFamily="34" charset="0"/>
              <a:buChar char="•"/>
            </a:pPr>
            <a:endParaRPr lang="en-US">
              <a:latin typeface="Calibri" panose="020F0502020204030204" pitchFamily="34" charset="0"/>
              <a:ea typeface="Calibri" panose="020F0502020204030204" pitchFamily="34" charset="0"/>
              <a:cs typeface="Calibri" panose="020F0502020204030204" pitchFamily="34" charset="0"/>
            </a:endParaRPr>
          </a:p>
        </p:txBody>
      </p:sp>
      <p:pic>
        <p:nvPicPr>
          <p:cNvPr id="10" name="Picture 9">
            <a:extLst>
              <a:ext uri="{FF2B5EF4-FFF2-40B4-BE49-F238E27FC236}">
                <a16:creationId xmlns:a16="http://schemas.microsoft.com/office/drawing/2014/main" id="{B57D6994-D225-95BA-24C5-6759F7BF48BD}"/>
              </a:ext>
            </a:extLst>
          </p:cNvPr>
          <p:cNvPicPr>
            <a:picLocks noChangeAspect="1"/>
          </p:cNvPicPr>
          <p:nvPr/>
        </p:nvPicPr>
        <p:blipFill>
          <a:blip r:embed="rId2"/>
          <a:stretch>
            <a:fillRect/>
          </a:stretch>
        </p:blipFill>
        <p:spPr>
          <a:xfrm>
            <a:off x="6305266" y="1715875"/>
            <a:ext cx="5480779" cy="3426249"/>
          </a:xfrm>
          <a:prstGeom prst="rect">
            <a:avLst/>
          </a:prstGeom>
        </p:spPr>
      </p:pic>
    </p:spTree>
    <p:extLst>
      <p:ext uri="{BB962C8B-B14F-4D97-AF65-F5344CB8AC3E}">
        <p14:creationId xmlns:p14="http://schemas.microsoft.com/office/powerpoint/2010/main" val="38637404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AC32B1-3348-7C5F-0C8C-5FEF08D72B3E}"/>
              </a:ext>
            </a:extLst>
          </p:cNvPr>
          <p:cNvSpPr>
            <a:spLocks noGrp="1"/>
          </p:cNvSpPr>
          <p:nvPr>
            <p:ph type="sldNum" sz="quarter" idx="12"/>
          </p:nvPr>
        </p:nvSpPr>
        <p:spPr/>
        <p:txBody>
          <a:bodyPr/>
          <a:lstStyle/>
          <a:p>
            <a:fld id="{ACFD1434-DD14-6240-B526-039C9AE89494}" type="slidenum">
              <a:rPr lang="en-US" smtClean="0"/>
              <a:t>15</a:t>
            </a:fld>
            <a:endParaRPr lang="en-US"/>
          </a:p>
        </p:txBody>
      </p:sp>
      <p:sp>
        <p:nvSpPr>
          <p:cNvPr id="4" name="Title 3">
            <a:extLst>
              <a:ext uri="{FF2B5EF4-FFF2-40B4-BE49-F238E27FC236}">
                <a16:creationId xmlns:a16="http://schemas.microsoft.com/office/drawing/2014/main" id="{0A775038-FA35-CFD6-597A-17DD4622BC1A}"/>
              </a:ext>
            </a:extLst>
          </p:cNvPr>
          <p:cNvSpPr>
            <a:spLocks noGrp="1"/>
          </p:cNvSpPr>
          <p:nvPr>
            <p:ph type="title"/>
          </p:nvPr>
        </p:nvSpPr>
        <p:spPr/>
        <p:txBody>
          <a:bodyPr/>
          <a:lstStyle/>
          <a:p>
            <a:r>
              <a:rPr lang="en-US"/>
              <a:t>Preprocessing</a:t>
            </a:r>
          </a:p>
        </p:txBody>
      </p:sp>
      <p:sp>
        <p:nvSpPr>
          <p:cNvPr id="2" name="TextBox 1">
            <a:extLst>
              <a:ext uri="{FF2B5EF4-FFF2-40B4-BE49-F238E27FC236}">
                <a16:creationId xmlns:a16="http://schemas.microsoft.com/office/drawing/2014/main" id="{5745ADF1-FE88-B403-D3D2-EAE76AAE1E62}"/>
              </a:ext>
            </a:extLst>
          </p:cNvPr>
          <p:cNvSpPr txBox="1"/>
          <p:nvPr/>
        </p:nvSpPr>
        <p:spPr>
          <a:xfrm>
            <a:off x="468752" y="1197506"/>
            <a:ext cx="11327463" cy="475835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Stay history data source is room based</a:t>
            </a:r>
          </a:p>
          <a:p>
            <a:pPr marL="742950" lvl="1"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Opportunity to aggregate to stay based</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Depending on modeling approach, data cleaning and imputation will be needed</a:t>
            </a:r>
          </a:p>
          <a:p>
            <a:pPr marL="742950" lvl="1"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Very small presence of null values</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Understanding distribution of derived variables will help set plan for binning, if necessary</a:t>
            </a:r>
          </a:p>
          <a:p>
            <a:pPr marL="285750" indent="-285750">
              <a:lnSpc>
                <a:spcPct val="150000"/>
              </a:lnSpc>
              <a:buFont typeface="Arial" panose="020B0604020202020204" pitchFamily="34" charset="0"/>
              <a:buChar char="•"/>
            </a:pPr>
            <a:r>
              <a:rPr lang="en-US" sz="2400">
                <a:latin typeface="Calibri" panose="020F0502020204030204" pitchFamily="34" charset="0"/>
                <a:ea typeface="Calibri" panose="020F0502020204030204" pitchFamily="34" charset="0"/>
                <a:cs typeface="Calibri" panose="020F0502020204030204" pitchFamily="34" charset="0"/>
              </a:rPr>
              <a:t>Conduct feature selection – set aside irrelevant or redundant variables</a:t>
            </a:r>
            <a:endParaRPr lang="en-US" sz="2000">
              <a:latin typeface="Calibri" panose="020F0502020204030204" pitchFamily="34" charset="0"/>
              <a:ea typeface="Calibri" panose="020F0502020204030204" pitchFamily="34" charset="0"/>
              <a:cs typeface="Calibri" panose="020F0502020204030204" pitchFamily="34" charset="0"/>
            </a:endParaRPr>
          </a:p>
          <a:p>
            <a:pPr marL="742950" lvl="1" indent="-285750">
              <a:lnSpc>
                <a:spcPct val="150000"/>
              </a:lnSpc>
              <a:buFont typeface="Arial" panose="020B0604020202020204" pitchFamily="34" charset="0"/>
              <a:buChar char="•"/>
            </a:pPr>
            <a:endParaRPr lang="en-US">
              <a:latin typeface="Calibri" panose="020F0502020204030204" pitchFamily="34" charset="0"/>
              <a:ea typeface="Calibri" panose="020F0502020204030204" pitchFamily="34" charset="0"/>
              <a:cs typeface="Calibri" panose="020F0502020204030204" pitchFamily="34" charset="0"/>
            </a:endParaRPr>
          </a:p>
          <a:p>
            <a:pPr marL="742950" lvl="1" indent="-285750">
              <a:lnSpc>
                <a:spcPct val="150000"/>
              </a:lnSpc>
              <a:buFont typeface="Arial" panose="020B0604020202020204" pitchFamily="34" charset="0"/>
              <a:buChar char="•"/>
            </a:pPr>
            <a:endParaRPr lang="en-US">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87743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F39276-94E9-B95C-2D88-3C5298A62E1D}"/>
              </a:ext>
            </a:extLst>
          </p:cNvPr>
          <p:cNvSpPr>
            <a:spLocks noGrp="1"/>
          </p:cNvSpPr>
          <p:nvPr>
            <p:ph type="title"/>
          </p:nvPr>
        </p:nvSpPr>
        <p:spPr/>
        <p:txBody>
          <a:bodyPr/>
          <a:lstStyle/>
          <a:p>
            <a:r>
              <a:rPr lang="en-US"/>
              <a:t>Feature Engineering</a:t>
            </a:r>
          </a:p>
        </p:txBody>
      </p:sp>
      <p:sp>
        <p:nvSpPr>
          <p:cNvPr id="5" name="Rectangle 4">
            <a:extLst>
              <a:ext uri="{FF2B5EF4-FFF2-40B4-BE49-F238E27FC236}">
                <a16:creationId xmlns:a16="http://schemas.microsoft.com/office/drawing/2014/main" id="{FCDB25F3-9492-D70E-D293-1F9679764C51}"/>
              </a:ext>
            </a:extLst>
          </p:cNvPr>
          <p:cNvSpPr/>
          <p:nvPr/>
        </p:nvSpPr>
        <p:spPr>
          <a:xfrm>
            <a:off x="9886770"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Booking</a:t>
            </a:r>
          </a:p>
        </p:txBody>
      </p:sp>
      <p:sp>
        <p:nvSpPr>
          <p:cNvPr id="6" name="Rectangle 5">
            <a:extLst>
              <a:ext uri="{FF2B5EF4-FFF2-40B4-BE49-F238E27FC236}">
                <a16:creationId xmlns:a16="http://schemas.microsoft.com/office/drawing/2014/main" id="{F87C9884-013B-8B80-D08A-3BA41D53074B}"/>
              </a:ext>
            </a:extLst>
          </p:cNvPr>
          <p:cNvSpPr/>
          <p:nvPr/>
        </p:nvSpPr>
        <p:spPr>
          <a:xfrm>
            <a:off x="2851789" y="348203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Membership Tenure on </a:t>
            </a:r>
            <a:b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b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Email Send Date</a:t>
            </a:r>
          </a:p>
        </p:txBody>
      </p:sp>
      <p:sp>
        <p:nvSpPr>
          <p:cNvPr id="7" name="Rectangle 6">
            <a:extLst>
              <a:ext uri="{FF2B5EF4-FFF2-40B4-BE49-F238E27FC236}">
                <a16:creationId xmlns:a16="http://schemas.microsoft.com/office/drawing/2014/main" id="{C5486039-9FBC-B307-77C4-7FD43DB7F2D0}"/>
              </a:ext>
            </a:extLst>
          </p:cNvPr>
          <p:cNvSpPr/>
          <p:nvPr/>
        </p:nvSpPr>
        <p:spPr>
          <a:xfrm>
            <a:off x="7575965"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Number of Nights Stayed</a:t>
            </a:r>
          </a:p>
        </p:txBody>
      </p:sp>
      <p:sp>
        <p:nvSpPr>
          <p:cNvPr id="8" name="Rectangle 7">
            <a:extLst>
              <a:ext uri="{FF2B5EF4-FFF2-40B4-BE49-F238E27FC236}">
                <a16:creationId xmlns:a16="http://schemas.microsoft.com/office/drawing/2014/main" id="{25127A69-B95B-3A80-5D60-A9D13E0BF9CD}"/>
              </a:ext>
            </a:extLst>
          </p:cNvPr>
          <p:cNvSpPr/>
          <p:nvPr/>
        </p:nvSpPr>
        <p:spPr>
          <a:xfrm>
            <a:off x="7575965" y="348203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Revenue per Stay</a:t>
            </a:r>
          </a:p>
        </p:txBody>
      </p:sp>
      <p:sp>
        <p:nvSpPr>
          <p:cNvPr id="9" name="Rectangle 8">
            <a:extLst>
              <a:ext uri="{FF2B5EF4-FFF2-40B4-BE49-F238E27FC236}">
                <a16:creationId xmlns:a16="http://schemas.microsoft.com/office/drawing/2014/main" id="{FBC9E336-304F-258A-FFA4-4A6C8D888EB7}"/>
              </a:ext>
            </a:extLst>
          </p:cNvPr>
          <p:cNvSpPr/>
          <p:nvPr/>
        </p:nvSpPr>
        <p:spPr>
          <a:xfrm>
            <a:off x="7575963" y="2322993"/>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Nights per Stay</a:t>
            </a:r>
          </a:p>
        </p:txBody>
      </p:sp>
      <p:sp>
        <p:nvSpPr>
          <p:cNvPr id="10" name="Rectangle 9">
            <a:extLst>
              <a:ext uri="{FF2B5EF4-FFF2-40B4-BE49-F238E27FC236}">
                <a16:creationId xmlns:a16="http://schemas.microsoft.com/office/drawing/2014/main" id="{C1479DE9-C90D-2021-54B9-957DF3BBDAAD}"/>
              </a:ext>
            </a:extLst>
          </p:cNvPr>
          <p:cNvSpPr/>
          <p:nvPr/>
        </p:nvSpPr>
        <p:spPr>
          <a:xfrm>
            <a:off x="9886770"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Stay</a:t>
            </a:r>
          </a:p>
        </p:txBody>
      </p:sp>
      <p:sp>
        <p:nvSpPr>
          <p:cNvPr id="11" name="Rectangle 10">
            <a:extLst>
              <a:ext uri="{FF2B5EF4-FFF2-40B4-BE49-F238E27FC236}">
                <a16:creationId xmlns:a16="http://schemas.microsoft.com/office/drawing/2014/main" id="{2F5F746E-CFA5-F290-FCC2-A369430C2B49}"/>
              </a:ext>
            </a:extLst>
          </p:cNvPr>
          <p:cNvSpPr/>
          <p:nvPr/>
        </p:nvSpPr>
        <p:spPr>
          <a:xfrm>
            <a:off x="2851789" y="4069918"/>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cs typeface="Calibri" panose="020F0502020204030204" pitchFamily="34" charset="0"/>
              </a:rPr>
              <a:t>Days Since Last Click</a:t>
            </a:r>
            <a:endParaRPr lang="en-US">
              <a:solidFill>
                <a:schemeClr val="bg1"/>
              </a:solidFill>
            </a:endParaRPr>
          </a:p>
        </p:txBody>
      </p:sp>
      <p:sp>
        <p:nvSpPr>
          <p:cNvPr id="12" name="Rectangle 11">
            <a:extLst>
              <a:ext uri="{FF2B5EF4-FFF2-40B4-BE49-F238E27FC236}">
                <a16:creationId xmlns:a16="http://schemas.microsoft.com/office/drawing/2014/main" id="{86BF57B3-FEC0-D171-6B1B-DCCF26971B77}"/>
              </a:ext>
            </a:extLst>
          </p:cNvPr>
          <p:cNvSpPr/>
          <p:nvPr/>
        </p:nvSpPr>
        <p:spPr>
          <a:xfrm>
            <a:off x="2851791" y="173845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Clicks</a:t>
            </a:r>
          </a:p>
        </p:txBody>
      </p:sp>
      <p:sp>
        <p:nvSpPr>
          <p:cNvPr id="13" name="Rectangle 12">
            <a:extLst>
              <a:ext uri="{FF2B5EF4-FFF2-40B4-BE49-F238E27FC236}">
                <a16:creationId xmlns:a16="http://schemas.microsoft.com/office/drawing/2014/main" id="{D47E7938-3907-4A7B-667E-FCB6189F6BDA}"/>
              </a:ext>
            </a:extLst>
          </p:cNvPr>
          <p:cNvSpPr/>
          <p:nvPr/>
        </p:nvSpPr>
        <p:spPr>
          <a:xfrm>
            <a:off x="2851791"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cs typeface="Calibri"/>
              </a:rPr>
              <a:t>Proportion of Clicks by Campaign Type</a:t>
            </a:r>
            <a:endParaRPr lang="en-US">
              <a:solidFill>
                <a:schemeClr val="bg1"/>
              </a:solidFill>
            </a:endParaRPr>
          </a:p>
        </p:txBody>
      </p:sp>
      <p:sp>
        <p:nvSpPr>
          <p:cNvPr id="14" name="Rectangle 13">
            <a:extLst>
              <a:ext uri="{FF2B5EF4-FFF2-40B4-BE49-F238E27FC236}">
                <a16:creationId xmlns:a16="http://schemas.microsoft.com/office/drawing/2014/main" id="{37967AEE-C96D-6265-C06E-3CFE53CA4B85}"/>
              </a:ext>
            </a:extLst>
          </p:cNvPr>
          <p:cNvSpPr/>
          <p:nvPr/>
        </p:nvSpPr>
        <p:spPr>
          <a:xfrm>
            <a:off x="9886770"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Paid by Points/Rewards</a:t>
            </a:r>
          </a:p>
        </p:txBody>
      </p:sp>
      <p:sp>
        <p:nvSpPr>
          <p:cNvPr id="15" name="Rectangle 14">
            <a:extLst>
              <a:ext uri="{FF2B5EF4-FFF2-40B4-BE49-F238E27FC236}">
                <a16:creationId xmlns:a16="http://schemas.microsoft.com/office/drawing/2014/main" id="{DDF4998B-A1E5-6FB7-EF5A-23BC7CFF7DC8}"/>
              </a:ext>
            </a:extLst>
          </p:cNvPr>
          <p:cNvSpPr/>
          <p:nvPr/>
        </p:nvSpPr>
        <p:spPr>
          <a:xfrm>
            <a:off x="7575962"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Revenue</a:t>
            </a:r>
          </a:p>
        </p:txBody>
      </p:sp>
      <p:sp>
        <p:nvSpPr>
          <p:cNvPr id="16" name="Rectangle 15">
            <a:extLst>
              <a:ext uri="{FF2B5EF4-FFF2-40B4-BE49-F238E27FC236}">
                <a16:creationId xmlns:a16="http://schemas.microsoft.com/office/drawing/2014/main" id="{1A9E5D23-B853-2EAD-B5E2-0A428BA67C4B}"/>
              </a:ext>
            </a:extLst>
          </p:cNvPr>
          <p:cNvSpPr/>
          <p:nvPr/>
        </p:nvSpPr>
        <p:spPr>
          <a:xfrm>
            <a:off x="9886770"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by Purpose</a:t>
            </a:r>
          </a:p>
        </p:txBody>
      </p:sp>
      <p:sp>
        <p:nvSpPr>
          <p:cNvPr id="17" name="Rectangle 16">
            <a:extLst>
              <a:ext uri="{FF2B5EF4-FFF2-40B4-BE49-F238E27FC236}">
                <a16:creationId xmlns:a16="http://schemas.microsoft.com/office/drawing/2014/main" id="{FC621587-A202-C239-2722-B33E76273D72}"/>
              </a:ext>
            </a:extLst>
          </p:cNvPr>
          <p:cNvSpPr/>
          <p:nvPr/>
        </p:nvSpPr>
        <p:spPr>
          <a:xfrm>
            <a:off x="7575964"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Unique Stays</a:t>
            </a:r>
          </a:p>
        </p:txBody>
      </p:sp>
      <p:sp>
        <p:nvSpPr>
          <p:cNvPr id="21" name="Rectangle 20">
            <a:extLst>
              <a:ext uri="{FF2B5EF4-FFF2-40B4-BE49-F238E27FC236}">
                <a16:creationId xmlns:a16="http://schemas.microsoft.com/office/drawing/2014/main" id="{02AD32E9-5C20-8131-8BC2-08BA8983F0E2}"/>
              </a:ext>
            </a:extLst>
          </p:cNvPr>
          <p:cNvSpPr/>
          <p:nvPr/>
        </p:nvSpPr>
        <p:spPr>
          <a:xfrm>
            <a:off x="7575961"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Guest Quantity per Stay</a:t>
            </a:r>
          </a:p>
        </p:txBody>
      </p:sp>
      <p:sp>
        <p:nvSpPr>
          <p:cNvPr id="22" name="Rectangle 21">
            <a:extLst>
              <a:ext uri="{FF2B5EF4-FFF2-40B4-BE49-F238E27FC236}">
                <a16:creationId xmlns:a16="http://schemas.microsoft.com/office/drawing/2014/main" id="{F7B07FDC-A455-04B5-B855-1648854F5A8A}"/>
              </a:ext>
            </a:extLst>
          </p:cNvPr>
          <p:cNvSpPr/>
          <p:nvPr/>
        </p:nvSpPr>
        <p:spPr>
          <a:xfrm>
            <a:off x="2851789" y="2900264"/>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Click Rate by Member</a:t>
            </a:r>
          </a:p>
        </p:txBody>
      </p:sp>
      <p:sp>
        <p:nvSpPr>
          <p:cNvPr id="23" name="Rectangle 22">
            <a:extLst>
              <a:ext uri="{FF2B5EF4-FFF2-40B4-BE49-F238E27FC236}">
                <a16:creationId xmlns:a16="http://schemas.microsoft.com/office/drawing/2014/main" id="{07E8CE2E-CF63-2159-8891-D7E192492C2A}"/>
              </a:ext>
            </a:extLst>
          </p:cNvPr>
          <p:cNvSpPr/>
          <p:nvPr/>
        </p:nvSpPr>
        <p:spPr>
          <a:xfrm>
            <a:off x="328000" y="1742731"/>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Enroll Channel</a:t>
            </a:r>
          </a:p>
        </p:txBody>
      </p:sp>
      <p:sp>
        <p:nvSpPr>
          <p:cNvPr id="24" name="Rectangle 23">
            <a:extLst>
              <a:ext uri="{FF2B5EF4-FFF2-40B4-BE49-F238E27FC236}">
                <a16:creationId xmlns:a16="http://schemas.microsoft.com/office/drawing/2014/main" id="{53D9109A-7369-4AF0-82A8-8AEE1872E07D}"/>
              </a:ext>
            </a:extLst>
          </p:cNvPr>
          <p:cNvSpPr/>
          <p:nvPr/>
        </p:nvSpPr>
        <p:spPr>
          <a:xfrm>
            <a:off x="328000" y="3486316"/>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Age Group</a:t>
            </a:r>
          </a:p>
        </p:txBody>
      </p:sp>
      <p:sp>
        <p:nvSpPr>
          <p:cNvPr id="25" name="Rectangle 24">
            <a:extLst>
              <a:ext uri="{FF2B5EF4-FFF2-40B4-BE49-F238E27FC236}">
                <a16:creationId xmlns:a16="http://schemas.microsoft.com/office/drawing/2014/main" id="{490D8DD5-1122-4C90-03A9-C36A7B2CA4B3}"/>
              </a:ext>
            </a:extLst>
          </p:cNvPr>
          <p:cNvSpPr/>
          <p:nvPr/>
        </p:nvSpPr>
        <p:spPr>
          <a:xfrm>
            <a:off x="328000" y="4069918"/>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Income Group</a:t>
            </a:r>
          </a:p>
        </p:txBody>
      </p:sp>
      <p:sp>
        <p:nvSpPr>
          <p:cNvPr id="26" name="Rectangle 25">
            <a:extLst>
              <a:ext uri="{FF2B5EF4-FFF2-40B4-BE49-F238E27FC236}">
                <a16:creationId xmlns:a16="http://schemas.microsoft.com/office/drawing/2014/main" id="{7CB1F55B-4CB2-528A-33C4-5621548F35DE}"/>
              </a:ext>
            </a:extLst>
          </p:cNvPr>
          <p:cNvSpPr/>
          <p:nvPr/>
        </p:nvSpPr>
        <p:spPr>
          <a:xfrm>
            <a:off x="328000" y="4649036"/>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Gender</a:t>
            </a:r>
          </a:p>
        </p:txBody>
      </p:sp>
      <p:sp>
        <p:nvSpPr>
          <p:cNvPr id="28" name="Rectangle 27">
            <a:extLst>
              <a:ext uri="{FF2B5EF4-FFF2-40B4-BE49-F238E27FC236}">
                <a16:creationId xmlns:a16="http://schemas.microsoft.com/office/drawing/2014/main" id="{F6E3EA27-93AB-C2A2-220E-08285C89AD3C}"/>
              </a:ext>
            </a:extLst>
          </p:cNvPr>
          <p:cNvSpPr/>
          <p:nvPr/>
        </p:nvSpPr>
        <p:spPr>
          <a:xfrm>
            <a:off x="9886771" y="348631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Average Days Between Conf. and Check-In</a:t>
            </a:r>
          </a:p>
        </p:txBody>
      </p:sp>
      <p:sp>
        <p:nvSpPr>
          <p:cNvPr id="29" name="Rectangle 28">
            <a:extLst>
              <a:ext uri="{FF2B5EF4-FFF2-40B4-BE49-F238E27FC236}">
                <a16:creationId xmlns:a16="http://schemas.microsoft.com/office/drawing/2014/main" id="{F66FB03B-1729-65A0-567A-C58A40C1A42C}"/>
              </a:ext>
            </a:extLst>
          </p:cNvPr>
          <p:cNvSpPr/>
          <p:nvPr/>
        </p:nvSpPr>
        <p:spPr>
          <a:xfrm>
            <a:off x="9891122"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by Hotel Chain Category</a:t>
            </a:r>
          </a:p>
        </p:txBody>
      </p:sp>
      <p:sp>
        <p:nvSpPr>
          <p:cNvPr id="30" name="Rectangle 29">
            <a:extLst>
              <a:ext uri="{FF2B5EF4-FFF2-40B4-BE49-F238E27FC236}">
                <a16:creationId xmlns:a16="http://schemas.microsoft.com/office/drawing/2014/main" id="{E162C5CF-7B79-9099-4BCF-BE153C6E36B3}"/>
              </a:ext>
            </a:extLst>
          </p:cNvPr>
          <p:cNvSpPr/>
          <p:nvPr/>
        </p:nvSpPr>
        <p:spPr>
          <a:xfrm>
            <a:off x="328000" y="2322993"/>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Most Recent Member Tier</a:t>
            </a:r>
          </a:p>
        </p:txBody>
      </p:sp>
      <p:sp>
        <p:nvSpPr>
          <p:cNvPr id="31" name="Rectangle 30">
            <a:extLst>
              <a:ext uri="{FF2B5EF4-FFF2-40B4-BE49-F238E27FC236}">
                <a16:creationId xmlns:a16="http://schemas.microsoft.com/office/drawing/2014/main" id="{9148516C-06F8-6C23-D6C6-E71EF7F0CD62}"/>
              </a:ext>
            </a:extLst>
          </p:cNvPr>
          <p:cNvSpPr/>
          <p:nvPr/>
        </p:nvSpPr>
        <p:spPr>
          <a:xfrm>
            <a:off x="328000" y="2900264"/>
            <a:ext cx="2033999" cy="457200"/>
          </a:xfrm>
          <a:prstGeom prst="rect">
            <a:avLst/>
          </a:prstGeom>
          <a:solidFill>
            <a:schemeClr val="accent2">
              <a:lumMod val="40000"/>
              <a:lumOff val="60000"/>
            </a:schemeClr>
          </a:solidFill>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300">
                <a:solidFill>
                  <a:schemeClr val="tx1"/>
                </a:solidFill>
                <a:latin typeface="Calibri" panose="020F0502020204030204" pitchFamily="34" charset="0"/>
                <a:ea typeface="Calibri" panose="020F0502020204030204" pitchFamily="34" charset="0"/>
                <a:cs typeface="Calibri" panose="020F0502020204030204" pitchFamily="34" charset="0"/>
              </a:rPr>
              <a:t>Most Recent Member Lifecycle</a:t>
            </a:r>
          </a:p>
        </p:txBody>
      </p:sp>
      <p:sp>
        <p:nvSpPr>
          <p:cNvPr id="32" name="TextBox 31">
            <a:extLst>
              <a:ext uri="{FF2B5EF4-FFF2-40B4-BE49-F238E27FC236}">
                <a16:creationId xmlns:a16="http://schemas.microsoft.com/office/drawing/2014/main" id="{8F900587-B1A0-916E-1D7E-373EAF9272C1}"/>
              </a:ext>
            </a:extLst>
          </p:cNvPr>
          <p:cNvSpPr txBox="1"/>
          <p:nvPr/>
        </p:nvSpPr>
        <p:spPr>
          <a:xfrm>
            <a:off x="7577588" y="1262894"/>
            <a:ext cx="4342422" cy="400110"/>
          </a:xfrm>
          <a:prstGeom prst="rect">
            <a:avLst/>
          </a:prstGeom>
          <a:noFill/>
        </p:spPr>
        <p:txBody>
          <a:bodyPr wrap="square" lIns="91440" tIns="45720" rIns="91440" bIns="45720" rtlCol="0" anchor="t">
            <a:spAutoFit/>
          </a:bodyPr>
          <a:lstStyle/>
          <a:p>
            <a:pPr algn="ctr"/>
            <a:r>
              <a:rPr lang="en-US" sz="2000" b="1">
                <a:latin typeface="Calibri" panose="020F0502020204030204" pitchFamily="34" charset="0"/>
                <a:ea typeface="Calibri" panose="020F0502020204030204" pitchFamily="34" charset="0"/>
                <a:cs typeface="Calibri" panose="020F0502020204030204" pitchFamily="34" charset="0"/>
              </a:rPr>
              <a:t>Stay Variables</a:t>
            </a:r>
          </a:p>
        </p:txBody>
      </p:sp>
      <p:sp>
        <p:nvSpPr>
          <p:cNvPr id="33" name="TextBox 32">
            <a:extLst>
              <a:ext uri="{FF2B5EF4-FFF2-40B4-BE49-F238E27FC236}">
                <a16:creationId xmlns:a16="http://schemas.microsoft.com/office/drawing/2014/main" id="{11C40000-B898-E413-617E-8664D32372F8}"/>
              </a:ext>
            </a:extLst>
          </p:cNvPr>
          <p:cNvSpPr txBox="1"/>
          <p:nvPr/>
        </p:nvSpPr>
        <p:spPr>
          <a:xfrm>
            <a:off x="2848582" y="1262894"/>
            <a:ext cx="4344349" cy="400110"/>
          </a:xfrm>
          <a:prstGeom prst="rect">
            <a:avLst/>
          </a:prstGeom>
          <a:noFill/>
        </p:spPr>
        <p:txBody>
          <a:bodyPr wrap="square" lIns="91440" tIns="45720" rIns="91440" bIns="45720" rtlCol="0" anchor="t">
            <a:spAutoFit/>
          </a:bodyPr>
          <a:lstStyle/>
          <a:p>
            <a:pPr algn="ctr"/>
            <a:r>
              <a:rPr lang="en-US" sz="2000" b="1">
                <a:latin typeface="Calibri" panose="020F0502020204030204" pitchFamily="34" charset="0"/>
                <a:ea typeface="Calibri" panose="020F0502020204030204" pitchFamily="34" charset="0"/>
                <a:cs typeface="Calibri" panose="020F0502020204030204" pitchFamily="34" charset="0"/>
              </a:rPr>
              <a:t>Email Variables</a:t>
            </a:r>
          </a:p>
        </p:txBody>
      </p:sp>
      <p:sp>
        <p:nvSpPr>
          <p:cNvPr id="34" name="TextBox 33">
            <a:extLst>
              <a:ext uri="{FF2B5EF4-FFF2-40B4-BE49-F238E27FC236}">
                <a16:creationId xmlns:a16="http://schemas.microsoft.com/office/drawing/2014/main" id="{2B612A5D-C097-4F97-7852-5162C63CC703}"/>
              </a:ext>
            </a:extLst>
          </p:cNvPr>
          <p:cNvSpPr txBox="1"/>
          <p:nvPr/>
        </p:nvSpPr>
        <p:spPr>
          <a:xfrm>
            <a:off x="243197" y="1262894"/>
            <a:ext cx="2169357" cy="400110"/>
          </a:xfrm>
          <a:prstGeom prst="rect">
            <a:avLst/>
          </a:prstGeom>
          <a:noFill/>
        </p:spPr>
        <p:txBody>
          <a:bodyPr wrap="square" rtlCol="0">
            <a:spAutoFit/>
          </a:bodyPr>
          <a:lstStyle/>
          <a:p>
            <a:r>
              <a:rPr lang="en-US" sz="2000" b="1">
                <a:latin typeface="Calibri" panose="020F0502020204030204" pitchFamily="34" charset="0"/>
                <a:ea typeface="Calibri" panose="020F0502020204030204" pitchFamily="34" charset="0"/>
                <a:cs typeface="Calibri" panose="020F0502020204030204" pitchFamily="34" charset="0"/>
              </a:rPr>
              <a:t>Member Variables</a:t>
            </a:r>
          </a:p>
        </p:txBody>
      </p:sp>
      <p:sp>
        <p:nvSpPr>
          <p:cNvPr id="2" name="Slide Number Placeholder 1">
            <a:extLst>
              <a:ext uri="{FF2B5EF4-FFF2-40B4-BE49-F238E27FC236}">
                <a16:creationId xmlns:a16="http://schemas.microsoft.com/office/drawing/2014/main" id="{9B4DC0D6-6D33-FBA3-0938-1BB4947CA796}"/>
              </a:ext>
            </a:extLst>
          </p:cNvPr>
          <p:cNvSpPr>
            <a:spLocks noGrp="1"/>
          </p:cNvSpPr>
          <p:nvPr>
            <p:ph type="sldNum" sz="quarter" idx="12"/>
          </p:nvPr>
        </p:nvSpPr>
        <p:spPr/>
        <p:txBody>
          <a:bodyPr/>
          <a:lstStyle/>
          <a:p>
            <a:fld id="{ACFD1434-DD14-6240-B526-039C9AE89494}" type="slidenum">
              <a:rPr lang="en-US" smtClean="0"/>
              <a:t>16</a:t>
            </a:fld>
            <a:endParaRPr lang="en-US"/>
          </a:p>
        </p:txBody>
      </p:sp>
      <p:sp>
        <p:nvSpPr>
          <p:cNvPr id="4" name="Rectangle 3">
            <a:extLst>
              <a:ext uri="{FF2B5EF4-FFF2-40B4-BE49-F238E27FC236}">
                <a16:creationId xmlns:a16="http://schemas.microsoft.com/office/drawing/2014/main" id="{93BDCFB0-202F-804E-7603-C0C51FC309FC}"/>
              </a:ext>
            </a:extLst>
          </p:cNvPr>
          <p:cNvSpPr/>
          <p:nvPr/>
        </p:nvSpPr>
        <p:spPr>
          <a:xfrm>
            <a:off x="2860350" y="464475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Days Since Last Email</a:t>
            </a:r>
            <a:endParaRPr lang="en-US" sz="1300">
              <a:solidFill>
                <a:schemeClr val="bg1"/>
              </a:solidFill>
              <a:latin typeface="Calibri"/>
              <a:ea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676ADC28-EC71-379E-8371-E3F44A66FDC6}"/>
              </a:ext>
            </a:extLst>
          </p:cNvPr>
          <p:cNvSpPr/>
          <p:nvPr/>
        </p:nvSpPr>
        <p:spPr>
          <a:xfrm>
            <a:off x="5143533" y="2904545"/>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200">
                <a:solidFill>
                  <a:schemeClr val="bg1"/>
                </a:solidFill>
                <a:latin typeface="Calibri"/>
                <a:ea typeface="Calibri" panose="020F0502020204030204" pitchFamily="34" charset="0"/>
                <a:cs typeface="Calibri"/>
              </a:rPr>
              <a:t>Indicator for Recent Change in Membership Tier</a:t>
            </a:r>
            <a:endParaRPr lang="en-US" sz="1200">
              <a:solidFill>
                <a:schemeClr val="bg1"/>
              </a:solidFill>
              <a:latin typeface="Calibri"/>
              <a:ea typeface="Calibri" panose="020F0502020204030204" pitchFamily="34" charset="0"/>
              <a:cs typeface="Calibri" panose="020F0502020204030204" pitchFamily="34" charset="0"/>
            </a:endParaRPr>
          </a:p>
        </p:txBody>
      </p:sp>
      <p:sp>
        <p:nvSpPr>
          <p:cNvPr id="19" name="Rectangle 18">
            <a:extLst>
              <a:ext uri="{FF2B5EF4-FFF2-40B4-BE49-F238E27FC236}">
                <a16:creationId xmlns:a16="http://schemas.microsoft.com/office/drawing/2014/main" id="{549A2E2D-B9FD-0217-A59E-006485D67069}"/>
              </a:ext>
            </a:extLst>
          </p:cNvPr>
          <p:cNvSpPr/>
          <p:nvPr/>
        </p:nvSpPr>
        <p:spPr>
          <a:xfrm>
            <a:off x="5143533" y="1742731"/>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cs typeface="Calibri"/>
              </a:rPr>
              <a:t>Days Since Last Holiday</a:t>
            </a:r>
          </a:p>
        </p:txBody>
      </p:sp>
      <p:sp>
        <p:nvSpPr>
          <p:cNvPr id="20" name="Rectangle 19">
            <a:extLst>
              <a:ext uri="{FF2B5EF4-FFF2-40B4-BE49-F238E27FC236}">
                <a16:creationId xmlns:a16="http://schemas.microsoft.com/office/drawing/2014/main" id="{49BFAAC4-0918-9871-5393-18EC1E8D8974}"/>
              </a:ext>
            </a:extLst>
          </p:cNvPr>
          <p:cNvSpPr/>
          <p:nvPr/>
        </p:nvSpPr>
        <p:spPr>
          <a:xfrm>
            <a:off x="5143533" y="464903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Total Emails Received</a:t>
            </a:r>
          </a:p>
        </p:txBody>
      </p:sp>
      <p:sp>
        <p:nvSpPr>
          <p:cNvPr id="27" name="Rectangle 26">
            <a:extLst>
              <a:ext uri="{FF2B5EF4-FFF2-40B4-BE49-F238E27FC236}">
                <a16:creationId xmlns:a16="http://schemas.microsoft.com/office/drawing/2014/main" id="{8216D2CF-59F1-9653-FD38-2F23B46A4F3E}"/>
              </a:ext>
            </a:extLst>
          </p:cNvPr>
          <p:cNvSpPr/>
          <p:nvPr/>
        </p:nvSpPr>
        <p:spPr>
          <a:xfrm>
            <a:off x="5143533" y="231871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Days Until Next Holiday</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8" name="Rectangle 37">
            <a:extLst>
              <a:ext uri="{FF2B5EF4-FFF2-40B4-BE49-F238E27FC236}">
                <a16:creationId xmlns:a16="http://schemas.microsoft.com/office/drawing/2014/main" id="{72FDB5B2-F4A6-5EBE-8369-3EC1FA03F12C}"/>
              </a:ext>
            </a:extLst>
          </p:cNvPr>
          <p:cNvSpPr/>
          <p:nvPr/>
        </p:nvSpPr>
        <p:spPr>
          <a:xfrm>
            <a:off x="5143534" y="3486316"/>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Seasonal Indicator</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39" name="Rectangle 38">
            <a:extLst>
              <a:ext uri="{FF2B5EF4-FFF2-40B4-BE49-F238E27FC236}">
                <a16:creationId xmlns:a16="http://schemas.microsoft.com/office/drawing/2014/main" id="{2E7A829C-049E-A9CB-480D-135C45BE0C89}"/>
              </a:ext>
            </a:extLst>
          </p:cNvPr>
          <p:cNvSpPr/>
          <p:nvPr/>
        </p:nvSpPr>
        <p:spPr>
          <a:xfrm>
            <a:off x="5147885" y="4074199"/>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a:ea typeface="Calibri" panose="020F0502020204030204" pitchFamily="34" charset="0"/>
                <a:cs typeface="Calibri"/>
              </a:rPr>
              <a:t>Weekday Indicator</a:t>
            </a:r>
            <a:endParaRPr lang="en-US" sz="1300">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40" name="Rectangle 39">
            <a:extLst>
              <a:ext uri="{FF2B5EF4-FFF2-40B4-BE49-F238E27FC236}">
                <a16:creationId xmlns:a16="http://schemas.microsoft.com/office/drawing/2014/main" id="{9ED3774C-F7D6-CF4C-82E8-25D931E7B98F}"/>
              </a:ext>
            </a:extLst>
          </p:cNvPr>
          <p:cNvSpPr/>
          <p:nvPr/>
        </p:nvSpPr>
        <p:spPr>
          <a:xfrm>
            <a:off x="5143532"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in Current Lifecycle</a:t>
            </a:r>
          </a:p>
        </p:txBody>
      </p:sp>
      <p:sp>
        <p:nvSpPr>
          <p:cNvPr id="41" name="Rectangle 40">
            <a:extLst>
              <a:ext uri="{FF2B5EF4-FFF2-40B4-BE49-F238E27FC236}">
                <a16:creationId xmlns:a16="http://schemas.microsoft.com/office/drawing/2014/main" id="{D0BA0999-2DFC-402A-6DEF-A830DC1F2523}"/>
              </a:ext>
            </a:extLst>
          </p:cNvPr>
          <p:cNvSpPr/>
          <p:nvPr/>
        </p:nvSpPr>
        <p:spPr>
          <a:xfrm>
            <a:off x="2860349"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in Current Tier</a:t>
            </a:r>
          </a:p>
        </p:txBody>
      </p:sp>
      <p:sp>
        <p:nvSpPr>
          <p:cNvPr id="42" name="Rectangle 41">
            <a:extLst>
              <a:ext uri="{FF2B5EF4-FFF2-40B4-BE49-F238E27FC236}">
                <a16:creationId xmlns:a16="http://schemas.microsoft.com/office/drawing/2014/main" id="{09D9BBE5-0BBD-87AC-08F2-021F0B70C6E6}"/>
              </a:ext>
            </a:extLst>
          </p:cNvPr>
          <p:cNvSpPr/>
          <p:nvPr/>
        </p:nvSpPr>
        <p:spPr>
          <a:xfrm>
            <a:off x="7575960"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Weeks Since Last Points/Rewards Stay</a:t>
            </a:r>
          </a:p>
        </p:txBody>
      </p:sp>
      <p:sp>
        <p:nvSpPr>
          <p:cNvPr id="43" name="Rectangle 42">
            <a:extLst>
              <a:ext uri="{FF2B5EF4-FFF2-40B4-BE49-F238E27FC236}">
                <a16:creationId xmlns:a16="http://schemas.microsoft.com/office/drawing/2014/main" id="{263C9CBC-B28D-81F6-7D82-99279B52AF40}"/>
              </a:ext>
            </a:extLst>
          </p:cNvPr>
          <p:cNvSpPr/>
          <p:nvPr/>
        </p:nvSpPr>
        <p:spPr>
          <a:xfrm>
            <a:off x="9886770" y="5219592"/>
            <a:ext cx="2033999" cy="457200"/>
          </a:xfrm>
          <a:prstGeom prst="rect">
            <a:avLst/>
          </a:prstGeom>
          <a:solidFill>
            <a:schemeClr val="accent6">
              <a:lumMod val="50000"/>
            </a:schemeClr>
          </a:solidFill>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300">
                <a:solidFill>
                  <a:schemeClr val="bg1"/>
                </a:solidFill>
                <a:latin typeface="Calibri" panose="020F0502020204030204" pitchFamily="34" charset="0"/>
                <a:ea typeface="Calibri" panose="020F0502020204030204" pitchFamily="34" charset="0"/>
                <a:cs typeface="Calibri" panose="020F0502020204030204" pitchFamily="34" charset="0"/>
              </a:rPr>
              <a:t>Proportion of Stays with more than 1 Guest</a:t>
            </a:r>
          </a:p>
        </p:txBody>
      </p:sp>
    </p:spTree>
    <p:extLst>
      <p:ext uri="{BB962C8B-B14F-4D97-AF65-F5344CB8AC3E}">
        <p14:creationId xmlns:p14="http://schemas.microsoft.com/office/powerpoint/2010/main" val="2560633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12816CB-FC61-5D70-509E-64E5A497CB8E}"/>
              </a:ext>
            </a:extLst>
          </p:cNvPr>
          <p:cNvSpPr>
            <a:spLocks noGrp="1"/>
          </p:cNvSpPr>
          <p:nvPr>
            <p:ph type="body" sz="quarter" idx="11"/>
          </p:nvPr>
        </p:nvSpPr>
        <p:spPr/>
        <p:txBody>
          <a:bodyPr/>
          <a:lstStyle/>
          <a:p>
            <a:r>
              <a:rPr lang="en-US"/>
              <a:t>Expected Approach</a:t>
            </a:r>
          </a:p>
        </p:txBody>
      </p:sp>
    </p:spTree>
    <p:extLst>
      <p:ext uri="{BB962C8B-B14F-4D97-AF65-F5344CB8AC3E}">
        <p14:creationId xmlns:p14="http://schemas.microsoft.com/office/powerpoint/2010/main" val="3631829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Expected Approach</a:t>
            </a:r>
            <a:r>
              <a:rPr lang="en-US">
                <a:ea typeface="Geneva" pitchFamily="11" charset="0"/>
                <a:cs typeface="Calibri"/>
              </a:rPr>
              <a:t> </a:t>
            </a:r>
            <a:r>
              <a:rPr lang="en-US">
                <a:latin typeface="Calibri"/>
                <a:ea typeface="Geneva" pitchFamily="11" charset="0"/>
                <a:cs typeface="Calibri"/>
              </a:rPr>
              <a:t>| Issues to Overcome</a:t>
            </a:r>
          </a:p>
        </p:txBody>
      </p:sp>
      <p:sp>
        <p:nvSpPr>
          <p:cNvPr id="2" name="Rectangle 3">
            <a:extLst>
              <a:ext uri="{FF2B5EF4-FFF2-40B4-BE49-F238E27FC236}">
                <a16:creationId xmlns:a16="http://schemas.microsoft.com/office/drawing/2014/main" id="{24451889-FEE1-D352-D768-0B0A9984DF90}"/>
              </a:ext>
            </a:extLst>
          </p:cNvPr>
          <p:cNvSpPr txBox="1">
            <a:spLocks noChangeArrowheads="1"/>
          </p:cNvSpPr>
          <p:nvPr/>
        </p:nvSpPr>
        <p:spPr>
          <a:xfrm>
            <a:off x="559167" y="1949701"/>
            <a:ext cx="11064296" cy="3632393"/>
          </a:xfrm>
          <a:prstGeom prst="rect">
            <a:avLst/>
          </a:prstGeom>
          <a:noFill/>
        </p:spPr>
        <p:txBody>
          <a:bodyPr vert="horz" lIns="0" tIns="0" rIns="0" bIns="0" rtlCol="0" anchor="t">
            <a:noAutofit/>
          </a:bodyPr>
          <a:lstStyle>
            <a:lvl1pPr marL="0" indent="0" algn="l" defTabSz="342874" rtl="0" eaLnBrk="1" latinLnBrk="0" hangingPunct="1">
              <a:spcBef>
                <a:spcPts val="600"/>
              </a:spcBef>
              <a:buFont typeface="Arial"/>
              <a:buNone/>
              <a:defRPr sz="2800" b="0" i="0" kern="1200">
                <a:solidFill>
                  <a:schemeClr val="tx1"/>
                </a:solidFill>
                <a:latin typeface="Avenir Medium" panose="02000503020000020003"/>
                <a:ea typeface="+mn-ea"/>
                <a:cs typeface="Avenir Medium"/>
              </a:defRPr>
            </a:lvl1pPr>
            <a:lvl2pPr marL="149182" indent="0" algn="l" defTabSz="342874" rtl="0" eaLnBrk="1" latinLnBrk="0" hangingPunct="1">
              <a:spcBef>
                <a:spcPct val="20000"/>
              </a:spcBef>
              <a:buFont typeface="Arial"/>
              <a:buNone/>
              <a:defRPr sz="1800" b="0" i="0" kern="1200">
                <a:solidFill>
                  <a:schemeClr val="tx1"/>
                </a:solidFill>
                <a:latin typeface="Avenir Medium"/>
                <a:ea typeface="+mn-ea"/>
                <a:cs typeface="Avenir Medium"/>
              </a:defRPr>
            </a:lvl2pPr>
            <a:lvl3pPr marL="270027" indent="0" algn="l" defTabSz="342874" rtl="0" eaLnBrk="1" latinLnBrk="0" hangingPunct="1">
              <a:spcBef>
                <a:spcPct val="20000"/>
              </a:spcBef>
              <a:buFont typeface="Arial"/>
              <a:buNone/>
              <a:defRPr sz="1500" b="0" i="0" kern="1200">
                <a:solidFill>
                  <a:schemeClr val="tx1"/>
                </a:solidFill>
                <a:latin typeface="Avenir Medium"/>
                <a:ea typeface="+mn-ea"/>
                <a:cs typeface="Avenir Medium"/>
              </a:defRPr>
            </a:lvl3pPr>
            <a:lvl4pPr marL="390873" indent="0" algn="l" defTabSz="342874" rtl="0" eaLnBrk="1" latinLnBrk="0" hangingPunct="1">
              <a:spcBef>
                <a:spcPct val="20000"/>
              </a:spcBef>
              <a:buFont typeface="Arial"/>
              <a:buNone/>
              <a:defRPr sz="1200" b="0" i="0" kern="1200">
                <a:solidFill>
                  <a:schemeClr val="tx1"/>
                </a:solidFill>
                <a:latin typeface="Avenir Medium"/>
                <a:ea typeface="+mn-ea"/>
                <a:cs typeface="Avenir Medium"/>
              </a:defRPr>
            </a:lvl4pPr>
            <a:lvl5pPr marL="482548" indent="0" algn="l" defTabSz="342874" rtl="0" eaLnBrk="1" latinLnBrk="0" hangingPunct="1">
              <a:spcBef>
                <a:spcPct val="20000"/>
              </a:spcBef>
              <a:buFont typeface="Arial"/>
              <a:buNone/>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a:lstStyle>
          <a:p>
            <a:pPr marL="457200" indent="-342900">
              <a:buChar char="•"/>
              <a:defRPr/>
            </a:pPr>
            <a:r>
              <a:rPr lang="en-US" sz="2400">
                <a:latin typeface="Calibri"/>
                <a:ea typeface="Calibri" panose="020F0502020204030204" pitchFamily="34" charset="0"/>
                <a:cs typeface="Calibri"/>
              </a:rPr>
              <a:t>Imbalance Member Classes</a:t>
            </a:r>
            <a:endParaRPr lang="en-US" sz="2400">
              <a:latin typeface="Calibri"/>
              <a:ea typeface="Calibri" panose="020F0502020204030204" pitchFamily="34" charset="0"/>
              <a:cs typeface="Calibri" panose="020F0502020204030204" pitchFamily="34" charset="0"/>
            </a:endParaRPr>
          </a:p>
          <a:p>
            <a:pPr marL="2286000" indent="-456565">
              <a:buFont typeface="Wingdings" panose="020B0604020202020204" pitchFamily="34" charset="0"/>
              <a:buChar char="Ø"/>
              <a:defRPr/>
            </a:pPr>
            <a:r>
              <a:rPr lang="en-US" sz="2400">
                <a:latin typeface="Calibri"/>
                <a:ea typeface="Calibri" panose="020F0502020204030204" pitchFamily="34" charset="0"/>
                <a:cs typeface="Calibri"/>
              </a:rPr>
              <a:t>99% </a:t>
            </a:r>
            <a:r>
              <a:rPr lang="en-US" sz="2400">
                <a:solidFill>
                  <a:srgbClr val="FF0000"/>
                </a:solidFill>
                <a:latin typeface="Calibri"/>
                <a:ea typeface="Calibri" panose="020F0502020204030204" pitchFamily="34" charset="0"/>
                <a:cs typeface="Calibri"/>
              </a:rPr>
              <a:t>Do Not Click</a:t>
            </a:r>
            <a:endParaRPr lang="en-US" sz="2400">
              <a:latin typeface="Calibri"/>
              <a:ea typeface="Calibri" panose="020F0502020204030204" pitchFamily="34" charset="0"/>
              <a:cs typeface="Calibri"/>
            </a:endParaRPr>
          </a:p>
          <a:p>
            <a:pPr marL="2457450" indent="-628015">
              <a:buFont typeface="Wingdings" panose="020B0604020202020204" pitchFamily="34" charset="0"/>
              <a:buChar char="Ø"/>
              <a:defRPr/>
            </a:pPr>
            <a:r>
              <a:rPr lang="en-US" sz="2400">
                <a:latin typeface="Calibri"/>
                <a:ea typeface="Calibri" panose="020F0502020204030204" pitchFamily="34" charset="0"/>
                <a:cs typeface="Calibri"/>
              </a:rPr>
              <a:t>1% </a:t>
            </a:r>
            <a:r>
              <a:rPr lang="en-US" sz="2400">
                <a:solidFill>
                  <a:srgbClr val="92D050"/>
                </a:solidFill>
                <a:latin typeface="Calibri"/>
                <a:ea typeface="Calibri" panose="020F0502020204030204" pitchFamily="34" charset="0"/>
                <a:cs typeface="Calibri"/>
              </a:rPr>
              <a:t>Do Click</a:t>
            </a:r>
            <a:endParaRPr lang="en-US"/>
          </a:p>
          <a:p>
            <a:pPr marL="2286000" indent="-456565">
              <a:buFont typeface="Wingdings" panose="020B0604020202020204" pitchFamily="34" charset="0"/>
              <a:buChar char="Ø"/>
              <a:defRPr/>
            </a:pPr>
            <a:endParaRPr lang="en-US" sz="2400">
              <a:solidFill>
                <a:srgbClr val="92D050"/>
              </a:solidFill>
              <a:latin typeface="Calibri"/>
              <a:ea typeface="Calibri" panose="020F0502020204030204" pitchFamily="34" charset="0"/>
              <a:cs typeface="Calibri"/>
            </a:endParaRPr>
          </a:p>
          <a:p>
            <a:pPr marL="457200" indent="-342900">
              <a:buChar char="•"/>
              <a:defRPr/>
            </a:pPr>
            <a:r>
              <a:rPr lang="en-US" sz="2400">
                <a:latin typeface="Calibri"/>
                <a:ea typeface="Calibri"/>
                <a:cs typeface="Calibri"/>
              </a:rPr>
              <a:t>Categorical Explosion</a:t>
            </a:r>
            <a:endParaRPr lang="en-US" sz="2400">
              <a:latin typeface="Calibri" panose="020F0502020204030204" pitchFamily="34" charset="0"/>
              <a:ea typeface="Calibri" panose="020F0502020204030204" pitchFamily="34" charset="0"/>
              <a:cs typeface="Calibri" panose="020F0502020204030204" pitchFamily="34" charset="0"/>
            </a:endParaRPr>
          </a:p>
          <a:p>
            <a:pPr marL="2286000" indent="-456565">
              <a:buFont typeface="Wingdings,Sans-Serif" panose="020B0604020202020204" pitchFamily="34" charset="0"/>
              <a:buChar char="Ø"/>
              <a:defRPr/>
            </a:pPr>
            <a:r>
              <a:rPr lang="en-US" sz="2400">
                <a:latin typeface="Calibri"/>
                <a:ea typeface="Calibri"/>
                <a:cs typeface="Calibri"/>
              </a:rPr>
              <a:t>Campaign Details</a:t>
            </a:r>
            <a:endParaRPr lang="en-US"/>
          </a:p>
          <a:p>
            <a:pPr marL="2286000" indent="-456565">
              <a:buFont typeface="Wingdings" panose="020B0604020202020204" pitchFamily="34" charset="0"/>
              <a:buChar char="Ø"/>
              <a:defRPr/>
            </a:pPr>
            <a:r>
              <a:rPr lang="en-US" sz="2400">
                <a:latin typeface="Calibri"/>
                <a:ea typeface="Calibri"/>
                <a:cs typeface="Calibri"/>
              </a:rPr>
              <a:t>Member's Demographics</a:t>
            </a:r>
            <a:endParaRPr lang="en-US" sz="2400">
              <a:latin typeface="Calibri"/>
              <a:ea typeface="Calibri"/>
              <a:cs typeface="Calibri" panose="020F0502020204030204" pitchFamily="34" charset="0"/>
            </a:endParaRPr>
          </a:p>
          <a:p>
            <a:pPr marL="2286000" indent="-456565">
              <a:buFont typeface="Wingdings" panose="020B0604020202020204" pitchFamily="34" charset="0"/>
              <a:buChar char="Ø"/>
              <a:defRPr/>
            </a:pPr>
            <a:r>
              <a:rPr lang="en-US" sz="2400">
                <a:latin typeface="Calibri"/>
                <a:ea typeface="Calibri"/>
                <a:cs typeface="Calibri"/>
              </a:rPr>
              <a:t>Emails sent to members overtime</a:t>
            </a:r>
          </a:p>
        </p:txBody>
      </p:sp>
      <p:sp>
        <p:nvSpPr>
          <p:cNvPr id="6" name="Slide Number Placeholder 5">
            <a:extLst>
              <a:ext uri="{FF2B5EF4-FFF2-40B4-BE49-F238E27FC236}">
                <a16:creationId xmlns:a16="http://schemas.microsoft.com/office/drawing/2014/main" id="{42C2361C-B59A-BE49-3118-DA6706DDF128}"/>
              </a:ext>
            </a:extLst>
          </p:cNvPr>
          <p:cNvSpPr>
            <a:spLocks noGrp="1"/>
          </p:cNvSpPr>
          <p:nvPr>
            <p:ph type="sldNum" sz="quarter" idx="12"/>
          </p:nvPr>
        </p:nvSpPr>
        <p:spPr/>
        <p:txBody>
          <a:bodyPr/>
          <a:lstStyle/>
          <a:p>
            <a:fld id="{ACFD1434-DD14-6240-B526-039C9AE89494}" type="slidenum">
              <a:rPr lang="en-US" smtClean="0"/>
              <a:t>18</a:t>
            </a:fld>
            <a:endParaRPr lang="en-US"/>
          </a:p>
        </p:txBody>
      </p:sp>
    </p:spTree>
    <p:extLst>
      <p:ext uri="{BB962C8B-B14F-4D97-AF65-F5344CB8AC3E}">
        <p14:creationId xmlns:p14="http://schemas.microsoft.com/office/powerpoint/2010/main" val="96788136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750"/>
                                        <p:tgtEl>
                                          <p:spTgt spid="2">
                                            <p:txEl>
                                              <p:pRg st="1" end="1"/>
                                            </p:txEl>
                                          </p:spTgt>
                                        </p:tgtEl>
                                      </p:cBhvr>
                                    </p:animEffect>
                                  </p:childTnLst>
                                </p:cTn>
                              </p:par>
                              <p:par>
                                <p:cTn id="8" presetID="14" presetClass="entr" presetSubtype="10" fill="hold" nodeType="withEffect">
                                  <p:stCondLst>
                                    <p:cond delay="250"/>
                                  </p:stCondLst>
                                  <p:childTnLst>
                                    <p:set>
                                      <p:cBhvr>
                                        <p:cTn id="9" dur="1" fill="hold">
                                          <p:stCondLst>
                                            <p:cond delay="0"/>
                                          </p:stCondLst>
                                        </p:cTn>
                                        <p:tgtEl>
                                          <p:spTgt spid="2">
                                            <p:txEl>
                                              <p:pRg st="2" end="2"/>
                                            </p:txEl>
                                          </p:spTgt>
                                        </p:tgtEl>
                                        <p:attrNameLst>
                                          <p:attrName>style.visibility</p:attrName>
                                        </p:attrNameLst>
                                      </p:cBhvr>
                                      <p:to>
                                        <p:strVal val="visible"/>
                                      </p:to>
                                    </p:set>
                                    <p:animEffect transition="in" filter="randombar(horizontal)">
                                      <p:cBhvr>
                                        <p:cTn id="10" dur="500"/>
                                        <p:tgtEl>
                                          <p:spTgt spid="2">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68" name="Arrow: Right 1047567">
            <a:extLst>
              <a:ext uri="{FF2B5EF4-FFF2-40B4-BE49-F238E27FC236}">
                <a16:creationId xmlns:a16="http://schemas.microsoft.com/office/drawing/2014/main" id="{92B10E52-4FE2-DB34-BAA7-EACAF5BC0689}"/>
              </a:ext>
            </a:extLst>
          </p:cNvPr>
          <p:cNvSpPr/>
          <p:nvPr/>
        </p:nvSpPr>
        <p:spPr>
          <a:xfrm>
            <a:off x="374278" y="2671948"/>
            <a:ext cx="11368463" cy="1513826"/>
          </a:xfrm>
          <a:prstGeom prst="rightArrow">
            <a:avLst/>
          </a:prstGeom>
          <a:solidFill>
            <a:schemeClr val="bg2">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Expected Approach</a:t>
            </a:r>
            <a:r>
              <a:rPr lang="en-US">
                <a:ea typeface="Geneva" pitchFamily="11" charset="0"/>
                <a:cs typeface="Calibri"/>
              </a:rPr>
              <a:t> </a:t>
            </a:r>
            <a:r>
              <a:rPr lang="en-US">
                <a:latin typeface="Calibri"/>
                <a:ea typeface="Geneva" pitchFamily="11" charset="0"/>
                <a:cs typeface="Calibri"/>
              </a:rPr>
              <a:t>| Emails Overtime</a:t>
            </a:r>
            <a:endParaRPr lang="en-US">
              <a:ea typeface="Geneva" pitchFamily="11" charset="0"/>
              <a:cs typeface="Geneva" pitchFamily="11" charset="0"/>
            </a:endParaRPr>
          </a:p>
        </p:txBody>
      </p:sp>
      <p:sp>
        <p:nvSpPr>
          <p:cNvPr id="4" name="TextBox 1">
            <a:extLst>
              <a:ext uri="{FF2B5EF4-FFF2-40B4-BE49-F238E27FC236}">
                <a16:creationId xmlns:a16="http://schemas.microsoft.com/office/drawing/2014/main" id="{E8C0D98A-CD15-DCB1-C9F5-41A706B58752}"/>
              </a:ext>
            </a:extLst>
          </p:cNvPr>
          <p:cNvSpPr txBox="1"/>
          <p:nvPr/>
        </p:nvSpPr>
        <p:spPr>
          <a:xfrm>
            <a:off x="601979" y="1097836"/>
            <a:ext cx="10987396" cy="523220"/>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US" sz="2800" b="1">
              <a:latin typeface="Calibri"/>
              <a:ea typeface="Calibri" panose="020F0502020204030204" pitchFamily="34" charset="0"/>
              <a:cs typeface="Calibri"/>
            </a:endParaRPr>
          </a:p>
        </p:txBody>
      </p:sp>
      <p:cxnSp>
        <p:nvCxnSpPr>
          <p:cNvPr id="6" name="Straight Arrow Connector 5">
            <a:extLst>
              <a:ext uri="{FF2B5EF4-FFF2-40B4-BE49-F238E27FC236}">
                <a16:creationId xmlns:a16="http://schemas.microsoft.com/office/drawing/2014/main" id="{15D3999A-3937-417A-BA52-14F96561638B}"/>
              </a:ext>
            </a:extLst>
          </p:cNvPr>
          <p:cNvCxnSpPr/>
          <p:nvPr/>
        </p:nvCxnSpPr>
        <p:spPr>
          <a:xfrm flipH="1">
            <a:off x="372655" y="2869870"/>
            <a:ext cx="5937" cy="1280556"/>
          </a:xfrm>
          <a:prstGeom prst="straightConnector1">
            <a:avLst/>
          </a:prstGeom>
          <a:ln>
            <a:solidFill>
              <a:srgbClr val="C00000"/>
            </a:solidFill>
          </a:ln>
        </p:spPr>
        <p:style>
          <a:lnRef idx="2">
            <a:schemeClr val="accent1"/>
          </a:lnRef>
          <a:fillRef idx="0">
            <a:schemeClr val="accent1"/>
          </a:fillRef>
          <a:effectRef idx="1">
            <a:schemeClr val="accent1"/>
          </a:effectRef>
          <a:fontRef idx="minor">
            <a:schemeClr val="tx1"/>
          </a:fontRef>
        </p:style>
      </p:cxnSp>
      <p:sp>
        <p:nvSpPr>
          <p:cNvPr id="17" name="TextBox 16">
            <a:extLst>
              <a:ext uri="{FF2B5EF4-FFF2-40B4-BE49-F238E27FC236}">
                <a16:creationId xmlns:a16="http://schemas.microsoft.com/office/drawing/2014/main" id="{A82785FE-6B84-C242-FBAF-8526985A2A02}"/>
              </a:ext>
            </a:extLst>
          </p:cNvPr>
          <p:cNvSpPr txBox="1"/>
          <p:nvPr/>
        </p:nvSpPr>
        <p:spPr>
          <a:xfrm>
            <a:off x="11181706" y="2148455"/>
            <a:ext cx="702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Calibri"/>
                <a:cs typeface="Calibri"/>
              </a:rPr>
              <a:t>2022</a:t>
            </a:r>
            <a:endParaRPr lang="en-US"/>
          </a:p>
        </p:txBody>
      </p:sp>
      <p:sp>
        <p:nvSpPr>
          <p:cNvPr id="62" name="Left Brace 61">
            <a:extLst>
              <a:ext uri="{FF2B5EF4-FFF2-40B4-BE49-F238E27FC236}">
                <a16:creationId xmlns:a16="http://schemas.microsoft.com/office/drawing/2014/main" id="{E52BAE7B-1FC9-DB7F-FF41-E1381E41E01F}"/>
              </a:ext>
            </a:extLst>
          </p:cNvPr>
          <p:cNvSpPr/>
          <p:nvPr/>
        </p:nvSpPr>
        <p:spPr>
          <a:xfrm rot="5400000">
            <a:off x="11356559" y="2409590"/>
            <a:ext cx="318121" cy="486307"/>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cxnSp>
        <p:nvCxnSpPr>
          <p:cNvPr id="1047565" name="Straight Arrow Connector 1047564">
            <a:extLst>
              <a:ext uri="{FF2B5EF4-FFF2-40B4-BE49-F238E27FC236}">
                <a16:creationId xmlns:a16="http://schemas.microsoft.com/office/drawing/2014/main" id="{F008E4A6-8068-C803-1CBC-ADB3766E03A5}"/>
              </a:ext>
            </a:extLst>
          </p:cNvPr>
          <p:cNvCxnSpPr/>
          <p:nvPr/>
        </p:nvCxnSpPr>
        <p:spPr>
          <a:xfrm>
            <a:off x="393865" y="3429000"/>
            <a:ext cx="11364685" cy="3959"/>
          </a:xfrm>
          <a:prstGeom prst="straightConnector1">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59" name="TextBox 58">
            <a:extLst>
              <a:ext uri="{FF2B5EF4-FFF2-40B4-BE49-F238E27FC236}">
                <a16:creationId xmlns:a16="http://schemas.microsoft.com/office/drawing/2014/main" id="{607D2305-3A55-4147-1F0F-2D419386777A}"/>
              </a:ext>
            </a:extLst>
          </p:cNvPr>
          <p:cNvSpPr txBox="1"/>
          <p:nvPr/>
        </p:nvSpPr>
        <p:spPr>
          <a:xfrm>
            <a:off x="232835" y="4156363"/>
            <a:ext cx="146406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Calibri"/>
                <a:cs typeface="Calibri"/>
              </a:rPr>
              <a:t>Jan. 1</a:t>
            </a:r>
            <a:r>
              <a:rPr lang="en-US" baseline="30000">
                <a:latin typeface="Calibri"/>
                <a:ea typeface="Calibri"/>
                <a:cs typeface="Calibri"/>
              </a:rPr>
              <a:t>st</a:t>
            </a:r>
            <a:r>
              <a:rPr lang="en-US">
                <a:latin typeface="Calibri"/>
                <a:ea typeface="Calibri"/>
                <a:cs typeface="Calibri"/>
              </a:rPr>
              <a:t>, 2020</a:t>
            </a:r>
          </a:p>
        </p:txBody>
      </p:sp>
      <p:sp>
        <p:nvSpPr>
          <p:cNvPr id="1047560" name="TextBox 1047559">
            <a:extLst>
              <a:ext uri="{FF2B5EF4-FFF2-40B4-BE49-F238E27FC236}">
                <a16:creationId xmlns:a16="http://schemas.microsoft.com/office/drawing/2014/main" id="{CFA4FFD6-0B76-6F50-5FC8-61A93AFFC0EA}"/>
              </a:ext>
            </a:extLst>
          </p:cNvPr>
          <p:cNvSpPr txBox="1"/>
          <p:nvPr/>
        </p:nvSpPr>
        <p:spPr>
          <a:xfrm>
            <a:off x="10425823" y="4156363"/>
            <a:ext cx="153334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Calibri"/>
                <a:ea typeface="Calibri"/>
                <a:cs typeface="Calibri"/>
              </a:rPr>
              <a:t>Jan. 31</a:t>
            </a:r>
            <a:r>
              <a:rPr lang="en-US" baseline="30000">
                <a:latin typeface="Calibri"/>
                <a:ea typeface="Calibri"/>
                <a:cs typeface="Calibri"/>
              </a:rPr>
              <a:t>st</a:t>
            </a:r>
            <a:r>
              <a:rPr lang="en-US">
                <a:latin typeface="Calibri"/>
                <a:ea typeface="Calibri"/>
                <a:cs typeface="Calibri"/>
              </a:rPr>
              <a:t>, 2022</a:t>
            </a:r>
          </a:p>
        </p:txBody>
      </p:sp>
      <p:cxnSp>
        <p:nvCxnSpPr>
          <p:cNvPr id="1047554" name="Straight Arrow Connector 1047553">
            <a:extLst>
              <a:ext uri="{FF2B5EF4-FFF2-40B4-BE49-F238E27FC236}">
                <a16:creationId xmlns:a16="http://schemas.microsoft.com/office/drawing/2014/main" id="{2EEEF3E7-DF0E-82E7-893C-21368E7322B7}"/>
              </a:ext>
            </a:extLst>
          </p:cNvPr>
          <p:cNvCxnSpPr>
            <a:cxnSpLocks/>
          </p:cNvCxnSpPr>
          <p:nvPr/>
        </p:nvCxnSpPr>
        <p:spPr>
          <a:xfrm flipH="1">
            <a:off x="11751284" y="2869870"/>
            <a:ext cx="5937" cy="1280555"/>
          </a:xfrm>
          <a:prstGeom prst="straightConnector1">
            <a:avLst/>
          </a:prstGeom>
          <a:ln>
            <a:solidFill>
              <a:srgbClr val="92D050"/>
            </a:solidFill>
          </a:ln>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8AAF4133-9847-B5C3-B112-960385006D3E}"/>
              </a:ext>
            </a:extLst>
          </p:cNvPr>
          <p:cNvSpPr txBox="1"/>
          <p:nvPr/>
        </p:nvSpPr>
        <p:spPr>
          <a:xfrm>
            <a:off x="393064" y="2716480"/>
            <a:ext cx="5382924" cy="3294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2020</a:t>
            </a:r>
          </a:p>
        </p:txBody>
      </p:sp>
      <p:sp>
        <p:nvSpPr>
          <p:cNvPr id="5" name="TextBox 4">
            <a:extLst>
              <a:ext uri="{FF2B5EF4-FFF2-40B4-BE49-F238E27FC236}">
                <a16:creationId xmlns:a16="http://schemas.microsoft.com/office/drawing/2014/main" id="{489316F4-9C4D-110C-2620-0CF3B07A0062}"/>
              </a:ext>
            </a:extLst>
          </p:cNvPr>
          <p:cNvSpPr txBox="1"/>
          <p:nvPr/>
        </p:nvSpPr>
        <p:spPr>
          <a:xfrm>
            <a:off x="5821243" y="2706584"/>
            <a:ext cx="5442301" cy="32947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2021</a:t>
            </a:r>
            <a:endParaRPr lang="en-US"/>
          </a:p>
        </p:txBody>
      </p:sp>
      <p:cxnSp>
        <p:nvCxnSpPr>
          <p:cNvPr id="1047555" name="Straight Arrow Connector 1047554">
            <a:extLst>
              <a:ext uri="{FF2B5EF4-FFF2-40B4-BE49-F238E27FC236}">
                <a16:creationId xmlns:a16="http://schemas.microsoft.com/office/drawing/2014/main" id="{912B3607-8656-7493-9829-149D1EC27A28}"/>
              </a:ext>
            </a:extLst>
          </p:cNvPr>
          <p:cNvCxnSpPr>
            <a:cxnSpLocks/>
          </p:cNvCxnSpPr>
          <p:nvPr/>
        </p:nvCxnSpPr>
        <p:spPr>
          <a:xfrm flipH="1">
            <a:off x="11278160" y="2903186"/>
            <a:ext cx="5937" cy="953416"/>
          </a:xfrm>
          <a:prstGeom prst="straightConnector1">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47561" name="Straight Arrow Connector 1047560">
            <a:extLst>
              <a:ext uri="{FF2B5EF4-FFF2-40B4-BE49-F238E27FC236}">
                <a16:creationId xmlns:a16="http://schemas.microsoft.com/office/drawing/2014/main" id="{DAFBF42F-56BE-14EA-4F65-123747EEAD39}"/>
              </a:ext>
            </a:extLst>
          </p:cNvPr>
          <p:cNvCxnSpPr>
            <a:cxnSpLocks/>
          </p:cNvCxnSpPr>
          <p:nvPr/>
        </p:nvCxnSpPr>
        <p:spPr>
          <a:xfrm flipH="1">
            <a:off x="5775926" y="2874818"/>
            <a:ext cx="5937" cy="953987"/>
          </a:xfrm>
          <a:prstGeom prst="straightConnector1">
            <a:avLst/>
          </a:prstGeom>
          <a:ln>
            <a:solidFill>
              <a:schemeClr val="tx1"/>
            </a:solidFill>
          </a:ln>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C0277645-388B-EA26-FFEF-3D7B7DF45D2D}"/>
              </a:ext>
            </a:extLst>
          </p:cNvPr>
          <p:cNvCxnSpPr>
            <a:cxnSpLocks/>
          </p:cNvCxnSpPr>
          <p:nvPr/>
        </p:nvCxnSpPr>
        <p:spPr>
          <a:xfrm>
            <a:off x="11778868" y="2869870"/>
            <a:ext cx="0" cy="1280555"/>
          </a:xfrm>
          <a:prstGeom prst="straightConnector1">
            <a:avLst/>
          </a:prstGeom>
          <a:ln>
            <a:solidFill>
              <a:srgbClr val="7030A0"/>
            </a:solidFill>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9AF7F05F-F8D7-7CDD-0FA0-088CA3CDE8D3}"/>
              </a:ext>
            </a:extLst>
          </p:cNvPr>
          <p:cNvCxnSpPr>
            <a:cxnSpLocks/>
            <a:stCxn id="1047568" idx="3"/>
          </p:cNvCxnSpPr>
          <p:nvPr/>
        </p:nvCxnSpPr>
        <p:spPr>
          <a:xfrm>
            <a:off x="11742741" y="3428861"/>
            <a:ext cx="17397" cy="2503717"/>
          </a:xfrm>
          <a:prstGeom prst="straightConnector1">
            <a:avLst/>
          </a:prstGeom>
          <a:ln>
            <a:solidFill>
              <a:srgbClr val="92D050"/>
            </a:solidFill>
            <a:prstDash val="dash"/>
            <a:headEnd type="none"/>
            <a:tailEnd type="arrow"/>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00239884-F586-0657-9F30-93CEB436DB84}"/>
              </a:ext>
            </a:extLst>
          </p:cNvPr>
          <p:cNvSpPr txBox="1"/>
          <p:nvPr/>
        </p:nvSpPr>
        <p:spPr>
          <a:xfrm>
            <a:off x="10774076" y="5928767"/>
            <a:ext cx="121666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Calibri"/>
                <a:ea typeface="Calibri"/>
                <a:cs typeface="Calibri"/>
              </a:rPr>
              <a:t>1/31/2022</a:t>
            </a:r>
          </a:p>
        </p:txBody>
      </p:sp>
      <p:sp>
        <p:nvSpPr>
          <p:cNvPr id="13" name="Oval 12">
            <a:extLst>
              <a:ext uri="{FF2B5EF4-FFF2-40B4-BE49-F238E27FC236}">
                <a16:creationId xmlns:a16="http://schemas.microsoft.com/office/drawing/2014/main" id="{9DA75D5E-9450-5F72-782D-858AFBB961F1}"/>
              </a:ext>
            </a:extLst>
          </p:cNvPr>
          <p:cNvSpPr/>
          <p:nvPr/>
        </p:nvSpPr>
        <p:spPr>
          <a:xfrm>
            <a:off x="11693856" y="4701537"/>
            <a:ext cx="118152" cy="109591"/>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D80D1B1-6752-838D-C5AF-CB3D7AE8328A}"/>
              </a:ext>
            </a:extLst>
          </p:cNvPr>
          <p:cNvSpPr/>
          <p:nvPr/>
        </p:nvSpPr>
        <p:spPr>
          <a:xfrm>
            <a:off x="11332395" y="5112503"/>
            <a:ext cx="118152" cy="109591"/>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803623E8-A53F-020D-D575-D18D02D02344}"/>
              </a:ext>
            </a:extLst>
          </p:cNvPr>
          <p:cNvSpPr/>
          <p:nvPr/>
        </p:nvSpPr>
        <p:spPr>
          <a:xfrm>
            <a:off x="11477945" y="5562378"/>
            <a:ext cx="118152" cy="109591"/>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0C033C9A-912B-32CA-49BA-1245BFDF1A14}"/>
              </a:ext>
            </a:extLst>
          </p:cNvPr>
          <p:cNvCxnSpPr/>
          <p:nvPr/>
        </p:nvCxnSpPr>
        <p:spPr>
          <a:xfrm flipV="1">
            <a:off x="5986348" y="4761633"/>
            <a:ext cx="5709004" cy="1712"/>
          </a:xfrm>
          <a:prstGeom prst="straightConnector1">
            <a:avLst/>
          </a:prstGeom>
          <a:ln>
            <a:solidFill>
              <a:schemeClr val="tx1"/>
            </a:solidFill>
            <a:prstDash val="sysDot"/>
            <a:headEnd type="none"/>
            <a:tailEnd type="arrow"/>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D116FBBC-FF5A-4427-63F2-06F72484DCAD}"/>
              </a:ext>
            </a:extLst>
          </p:cNvPr>
          <p:cNvCxnSpPr>
            <a:cxnSpLocks/>
          </p:cNvCxnSpPr>
          <p:nvPr/>
        </p:nvCxnSpPr>
        <p:spPr>
          <a:xfrm flipV="1">
            <a:off x="599112" y="5173933"/>
            <a:ext cx="10743337" cy="1712"/>
          </a:xfrm>
          <a:prstGeom prst="straightConnector1">
            <a:avLst/>
          </a:prstGeom>
          <a:ln>
            <a:solidFill>
              <a:schemeClr val="tx1"/>
            </a:solidFill>
            <a:prstDash val="sysDot"/>
            <a:headEnd type="none"/>
            <a:tailEnd type="arrow"/>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2531CFCE-7AE7-C34D-84A8-ADAAAB7AD72A}"/>
              </a:ext>
            </a:extLst>
          </p:cNvPr>
          <p:cNvCxnSpPr>
            <a:cxnSpLocks/>
          </p:cNvCxnSpPr>
          <p:nvPr/>
        </p:nvCxnSpPr>
        <p:spPr>
          <a:xfrm flipV="1">
            <a:off x="8741381" y="5623808"/>
            <a:ext cx="2738062" cy="1712"/>
          </a:xfrm>
          <a:prstGeom prst="straightConnector1">
            <a:avLst/>
          </a:prstGeom>
          <a:ln>
            <a:solidFill>
              <a:schemeClr val="tx1"/>
            </a:solidFill>
            <a:prstDash val="sysDot"/>
            <a:headEnd type="none"/>
            <a:tailEnd type="arrow"/>
          </a:ln>
        </p:spPr>
        <p:style>
          <a:lnRef idx="2">
            <a:schemeClr val="accent1"/>
          </a:lnRef>
          <a:fillRef idx="0">
            <a:schemeClr val="accent1"/>
          </a:fillRef>
          <a:effectRef idx="1">
            <a:schemeClr val="accent1"/>
          </a:effectRef>
          <a:fontRef idx="minor">
            <a:schemeClr val="tx1"/>
          </a:fontRef>
        </p:style>
      </p:cxnSp>
      <p:sp>
        <p:nvSpPr>
          <p:cNvPr id="20" name="TextBox 19">
            <a:extLst>
              <a:ext uri="{FF2B5EF4-FFF2-40B4-BE49-F238E27FC236}">
                <a16:creationId xmlns:a16="http://schemas.microsoft.com/office/drawing/2014/main" id="{620CA3B8-E58D-0108-A482-F7B35651C3DA}"/>
              </a:ext>
            </a:extLst>
          </p:cNvPr>
          <p:cNvSpPr txBox="1"/>
          <p:nvPr/>
        </p:nvSpPr>
        <p:spPr>
          <a:xfrm>
            <a:off x="5967618" y="4431320"/>
            <a:ext cx="572623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Member's Email History with IHG</a:t>
            </a:r>
          </a:p>
        </p:txBody>
      </p:sp>
      <p:sp>
        <p:nvSpPr>
          <p:cNvPr id="21" name="TextBox 20">
            <a:extLst>
              <a:ext uri="{FF2B5EF4-FFF2-40B4-BE49-F238E27FC236}">
                <a16:creationId xmlns:a16="http://schemas.microsoft.com/office/drawing/2014/main" id="{E810705B-7F93-A403-2F34-21393BD52B8E}"/>
              </a:ext>
            </a:extLst>
          </p:cNvPr>
          <p:cNvSpPr txBox="1"/>
          <p:nvPr/>
        </p:nvSpPr>
        <p:spPr>
          <a:xfrm>
            <a:off x="599112" y="4795727"/>
            <a:ext cx="1071455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Long History</a:t>
            </a:r>
          </a:p>
        </p:txBody>
      </p:sp>
      <p:sp>
        <p:nvSpPr>
          <p:cNvPr id="22" name="TextBox 21">
            <a:extLst>
              <a:ext uri="{FF2B5EF4-FFF2-40B4-BE49-F238E27FC236}">
                <a16:creationId xmlns:a16="http://schemas.microsoft.com/office/drawing/2014/main" id="{084AE1CB-7796-6ED3-3F41-F97BD80382C8}"/>
              </a:ext>
            </a:extLst>
          </p:cNvPr>
          <p:cNvSpPr txBox="1"/>
          <p:nvPr/>
        </p:nvSpPr>
        <p:spPr>
          <a:xfrm>
            <a:off x="8728003" y="5236358"/>
            <a:ext cx="273806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Short History</a:t>
            </a:r>
          </a:p>
        </p:txBody>
      </p:sp>
      <p:sp>
        <p:nvSpPr>
          <p:cNvPr id="3" name="TextBox 2">
            <a:extLst>
              <a:ext uri="{FF2B5EF4-FFF2-40B4-BE49-F238E27FC236}">
                <a16:creationId xmlns:a16="http://schemas.microsoft.com/office/drawing/2014/main" id="{5249670E-3F06-A8FC-DA71-C81D64D3C31D}"/>
              </a:ext>
            </a:extLst>
          </p:cNvPr>
          <p:cNvSpPr txBox="1"/>
          <p:nvPr/>
        </p:nvSpPr>
        <p:spPr>
          <a:xfrm>
            <a:off x="5212910" y="3781093"/>
            <a:ext cx="121666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latin typeface="Calibri"/>
                <a:ea typeface="Calibri"/>
                <a:cs typeface="Calibri"/>
              </a:rPr>
              <a:t>Start Point</a:t>
            </a:r>
          </a:p>
        </p:txBody>
      </p:sp>
      <p:sp>
        <p:nvSpPr>
          <p:cNvPr id="10" name="Slide Number Placeholder 9">
            <a:extLst>
              <a:ext uri="{FF2B5EF4-FFF2-40B4-BE49-F238E27FC236}">
                <a16:creationId xmlns:a16="http://schemas.microsoft.com/office/drawing/2014/main" id="{87772E39-95EA-104C-1F10-5833D8F18E51}"/>
              </a:ext>
            </a:extLst>
          </p:cNvPr>
          <p:cNvSpPr>
            <a:spLocks noGrp="1"/>
          </p:cNvSpPr>
          <p:nvPr>
            <p:ph type="sldNum" sz="quarter" idx="12"/>
          </p:nvPr>
        </p:nvSpPr>
        <p:spPr/>
        <p:txBody>
          <a:bodyPr/>
          <a:lstStyle/>
          <a:p>
            <a:fld id="{ACFD1434-DD14-6240-B526-039C9AE89494}" type="slidenum">
              <a:rPr lang="en-US" smtClean="0"/>
              <a:t>19</a:t>
            </a:fld>
            <a:endParaRPr lang="en-US"/>
          </a:p>
        </p:txBody>
      </p:sp>
      <p:sp>
        <p:nvSpPr>
          <p:cNvPr id="12" name="TextBox 11">
            <a:extLst>
              <a:ext uri="{FF2B5EF4-FFF2-40B4-BE49-F238E27FC236}">
                <a16:creationId xmlns:a16="http://schemas.microsoft.com/office/drawing/2014/main" id="{1A802BD6-7B3C-BA68-C40D-85AB7001BEB0}"/>
              </a:ext>
            </a:extLst>
          </p:cNvPr>
          <p:cNvSpPr txBox="1"/>
          <p:nvPr/>
        </p:nvSpPr>
        <p:spPr>
          <a:xfrm>
            <a:off x="378776" y="1356786"/>
            <a:ext cx="6514018"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a:latin typeface="Calibri"/>
                <a:cs typeface="Calibri"/>
              </a:rPr>
              <a:t>Aggregated timeframes will be relative to the </a:t>
            </a:r>
            <a:r>
              <a:rPr lang="en-US" b="1">
                <a:latin typeface="Calibri"/>
                <a:cs typeface="Calibri"/>
              </a:rPr>
              <a:t>email send date</a:t>
            </a:r>
            <a:endParaRPr lang="en-US" b="1"/>
          </a:p>
        </p:txBody>
      </p:sp>
    </p:spTree>
    <p:extLst>
      <p:ext uri="{BB962C8B-B14F-4D97-AF65-F5344CB8AC3E}">
        <p14:creationId xmlns:p14="http://schemas.microsoft.com/office/powerpoint/2010/main" val="323077778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nodeType="withEffect">
                                  <p:stCondLst>
                                    <p:cond delay="0"/>
                                  </p:stCondLst>
                                  <p:childTnLst>
                                    <p:set>
                                      <p:cBhvr>
                                        <p:cTn id="12" dur="1" fill="hold">
                                          <p:stCondLst>
                                            <p:cond delay="0"/>
                                          </p:stCondLst>
                                        </p:cTn>
                                        <p:tgtEl>
                                          <p:spTgt spid="1047555"/>
                                        </p:tgtEl>
                                        <p:attrNameLst>
                                          <p:attrName>style.visibility</p:attrName>
                                        </p:attrNameLst>
                                      </p:cBhvr>
                                      <p:to>
                                        <p:strVal val="visible"/>
                                      </p:to>
                                    </p:set>
                                    <p:animEffect transition="in" filter="fade">
                                      <p:cBhvr>
                                        <p:cTn id="13" dur="500"/>
                                        <p:tgtEl>
                                          <p:spTgt spid="1047555"/>
                                        </p:tgtEl>
                                      </p:cBhvr>
                                    </p:animEffect>
                                  </p:childTnLst>
                                </p:cTn>
                              </p:par>
                              <p:par>
                                <p:cTn id="14" presetID="10" presetClass="entr" presetSubtype="0" fill="hold" nodeType="withEffect">
                                  <p:stCondLst>
                                    <p:cond delay="0"/>
                                  </p:stCondLst>
                                  <p:childTnLst>
                                    <p:set>
                                      <p:cBhvr>
                                        <p:cTn id="15" dur="1" fill="hold">
                                          <p:stCondLst>
                                            <p:cond delay="0"/>
                                          </p:stCondLst>
                                        </p:cTn>
                                        <p:tgtEl>
                                          <p:spTgt spid="1047561"/>
                                        </p:tgtEl>
                                        <p:attrNameLst>
                                          <p:attrName>style.visibility</p:attrName>
                                        </p:attrNameLst>
                                      </p:cBhvr>
                                      <p:to>
                                        <p:strVal val="visible"/>
                                      </p:to>
                                    </p:set>
                                    <p:animEffect transition="in" filter="fade">
                                      <p:cBhvr>
                                        <p:cTn id="16" dur="500"/>
                                        <p:tgtEl>
                                          <p:spTgt spid="1047561"/>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1047568"/>
                                        </p:tgtEl>
                                        <p:attrNameLst>
                                          <p:attrName>style.visibility</p:attrName>
                                        </p:attrNameLst>
                                      </p:cBhvr>
                                      <p:to>
                                        <p:strVal val="visible"/>
                                      </p:to>
                                    </p:set>
                                    <p:anim calcmode="lin" valueType="num">
                                      <p:cBhvr additive="base">
                                        <p:cTn id="27" dur="500" fill="hold"/>
                                        <p:tgtEl>
                                          <p:spTgt spid="1047568"/>
                                        </p:tgtEl>
                                        <p:attrNameLst>
                                          <p:attrName>ppt_x</p:attrName>
                                        </p:attrNameLst>
                                      </p:cBhvr>
                                      <p:tavLst>
                                        <p:tav tm="0">
                                          <p:val>
                                            <p:strVal val="0-#ppt_w/2"/>
                                          </p:val>
                                        </p:tav>
                                        <p:tav tm="100000">
                                          <p:val>
                                            <p:strVal val="#ppt_x"/>
                                          </p:val>
                                        </p:tav>
                                      </p:tavLst>
                                    </p:anim>
                                    <p:anim calcmode="lin" valueType="num">
                                      <p:cBhvr additive="base">
                                        <p:cTn id="28" dur="500" fill="hold"/>
                                        <p:tgtEl>
                                          <p:spTgt spid="1047568"/>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0" nodeType="clickEffect">
                                  <p:stCondLst>
                                    <p:cond delay="0"/>
                                  </p:stCondLst>
                                  <p:childTnLst>
                                    <p:set>
                                      <p:cBhvr>
                                        <p:cTn id="32" dur="1" fill="hold">
                                          <p:stCondLst>
                                            <p:cond delay="0"/>
                                          </p:stCondLst>
                                        </p:cTn>
                                        <p:tgtEl>
                                          <p:spTgt spid="1047560"/>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1047554"/>
                                        </p:tgtEl>
                                        <p:attrNameLst>
                                          <p:attrName>style.visibility</p:attrName>
                                        </p:attrNameLst>
                                      </p:cBhvr>
                                      <p:to>
                                        <p:strVal val="hidden"/>
                                      </p:to>
                                    </p:set>
                                  </p:childTnLst>
                                </p:cTn>
                              </p:par>
                              <p:par>
                                <p:cTn id="35" presetID="1" presetClass="exit" presetSubtype="0" fill="hold" grpId="0" nodeType="withEffect">
                                  <p:stCondLst>
                                    <p:cond delay="0"/>
                                  </p:stCondLst>
                                  <p:childTnLst>
                                    <p:set>
                                      <p:cBhvr>
                                        <p:cTn id="36" dur="1" fill="hold">
                                          <p:stCondLst>
                                            <p:cond delay="0"/>
                                          </p:stCondLst>
                                        </p:cTn>
                                        <p:tgtEl>
                                          <p:spTgt spid="59"/>
                                        </p:tgtEl>
                                        <p:attrNameLst>
                                          <p:attrName>style.visibility</p:attrName>
                                        </p:attrNameLst>
                                      </p:cBhvr>
                                      <p:to>
                                        <p:strVal val="hidden"/>
                                      </p:to>
                                    </p:set>
                                  </p:childTnLst>
                                </p:cTn>
                              </p:par>
                              <p:par>
                                <p:cTn id="37" presetID="1" presetClass="entr" presetSubtype="0" fill="hold"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par>
                                <p:cTn id="39" presetID="22" presetClass="entr" presetSubtype="1" fill="hold" nodeType="with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up)">
                                      <p:cBhvr>
                                        <p:cTn id="41" dur="500"/>
                                        <p:tgtEl>
                                          <p:spTgt spid="8"/>
                                        </p:tgtEl>
                                      </p:cBhvr>
                                    </p:animEffect>
                                  </p:childTnLst>
                                </p:cTn>
                              </p:par>
                              <p:par>
                                <p:cTn id="42" presetID="1" presetClass="entr" presetSubtype="0" fill="hold" grpId="0" nodeType="withEffect">
                                  <p:stCondLst>
                                    <p:cond delay="500"/>
                                  </p:stCondLst>
                                  <p:childTnLst>
                                    <p:set>
                                      <p:cBhvr>
                                        <p:cTn id="43" dur="1" fill="hold">
                                          <p:stCondLst>
                                            <p:cond delay="0"/>
                                          </p:stCondLst>
                                        </p:cTn>
                                        <p:tgtEl>
                                          <p:spTgt spid="9"/>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2" presetClass="entr" presetSubtype="8"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anim calcmode="lin" valueType="num">
                                      <p:cBhvr additive="base">
                                        <p:cTn id="48" dur="500" fill="hold"/>
                                        <p:tgtEl>
                                          <p:spTgt spid="13"/>
                                        </p:tgtEl>
                                        <p:attrNameLst>
                                          <p:attrName>ppt_x</p:attrName>
                                        </p:attrNameLst>
                                      </p:cBhvr>
                                      <p:tavLst>
                                        <p:tav tm="0">
                                          <p:val>
                                            <p:strVal val="0-#ppt_w/2"/>
                                          </p:val>
                                        </p:tav>
                                        <p:tav tm="100000">
                                          <p:val>
                                            <p:strVal val="#ppt_x"/>
                                          </p:val>
                                        </p:tav>
                                      </p:tavLst>
                                    </p:anim>
                                    <p:anim calcmode="lin" valueType="num">
                                      <p:cBhvr additive="base">
                                        <p:cTn id="49" dur="500" fill="hold"/>
                                        <p:tgtEl>
                                          <p:spTgt spid="13"/>
                                        </p:tgtEl>
                                        <p:attrNameLst>
                                          <p:attrName>ppt_y</p:attrName>
                                        </p:attrNameLst>
                                      </p:cBhvr>
                                      <p:tavLst>
                                        <p:tav tm="0">
                                          <p:val>
                                            <p:strVal val="#ppt_y"/>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16"/>
                                        </p:tgtEl>
                                        <p:attrNameLst>
                                          <p:attrName>style.visibility</p:attrName>
                                        </p:attrNameLst>
                                      </p:cBhvr>
                                      <p:to>
                                        <p:strVal val="visible"/>
                                      </p:to>
                                    </p:set>
                                  </p:childTnLst>
                                </p:cTn>
                              </p:par>
                              <p:par>
                                <p:cTn id="54" presetID="1"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2" presetClass="entr" presetSubtype="8" fill="hold" grpId="0" nodeType="clickEffect">
                                  <p:stCondLst>
                                    <p:cond delay="0"/>
                                  </p:stCondLst>
                                  <p:childTnLst>
                                    <p:set>
                                      <p:cBhvr>
                                        <p:cTn id="59" dur="1" fill="hold">
                                          <p:stCondLst>
                                            <p:cond delay="0"/>
                                          </p:stCondLst>
                                        </p:cTn>
                                        <p:tgtEl>
                                          <p:spTgt spid="14"/>
                                        </p:tgtEl>
                                        <p:attrNameLst>
                                          <p:attrName>style.visibility</p:attrName>
                                        </p:attrNameLst>
                                      </p:cBhvr>
                                      <p:to>
                                        <p:strVal val="visible"/>
                                      </p:to>
                                    </p:set>
                                    <p:anim calcmode="lin" valueType="num">
                                      <p:cBhvr additive="base">
                                        <p:cTn id="60" dur="500" fill="hold"/>
                                        <p:tgtEl>
                                          <p:spTgt spid="14"/>
                                        </p:tgtEl>
                                        <p:attrNameLst>
                                          <p:attrName>ppt_x</p:attrName>
                                        </p:attrNameLst>
                                      </p:cBhvr>
                                      <p:tavLst>
                                        <p:tav tm="0">
                                          <p:val>
                                            <p:strVal val="0-#ppt_w/2"/>
                                          </p:val>
                                        </p:tav>
                                        <p:tav tm="100000">
                                          <p:val>
                                            <p:strVal val="#ppt_x"/>
                                          </p:val>
                                        </p:tav>
                                      </p:tavLst>
                                    </p:anim>
                                    <p:anim calcmode="lin" valueType="num">
                                      <p:cBhvr additive="base">
                                        <p:cTn id="61" dur="500" fill="hold"/>
                                        <p:tgtEl>
                                          <p:spTgt spid="14"/>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15"/>
                                        </p:tgtEl>
                                        <p:attrNameLst>
                                          <p:attrName>style.visibility</p:attrName>
                                        </p:attrNameLst>
                                      </p:cBhvr>
                                      <p:to>
                                        <p:strVal val="visible"/>
                                      </p:to>
                                    </p:set>
                                    <p:anim calcmode="lin" valueType="num">
                                      <p:cBhvr additive="base">
                                        <p:cTn id="64" dur="500" fill="hold"/>
                                        <p:tgtEl>
                                          <p:spTgt spid="15"/>
                                        </p:tgtEl>
                                        <p:attrNameLst>
                                          <p:attrName>ppt_x</p:attrName>
                                        </p:attrNameLst>
                                      </p:cBhvr>
                                      <p:tavLst>
                                        <p:tav tm="0">
                                          <p:val>
                                            <p:strVal val="0-#ppt_w/2"/>
                                          </p:val>
                                        </p:tav>
                                        <p:tav tm="100000">
                                          <p:val>
                                            <p:strVal val="#ppt_x"/>
                                          </p:val>
                                        </p:tav>
                                      </p:tavLst>
                                    </p:anim>
                                    <p:anim calcmode="lin" valueType="num">
                                      <p:cBhvr additive="base">
                                        <p:cTn id="65" dur="50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18"/>
                                        </p:tgtEl>
                                        <p:attrNameLst>
                                          <p:attrName>style.visibility</p:attrName>
                                        </p:attrNameLst>
                                      </p:cBhvr>
                                      <p:to>
                                        <p:strVal val="visible"/>
                                      </p:to>
                                    </p:set>
                                  </p:childTnLst>
                                </p:cTn>
                              </p:par>
                              <p:par>
                                <p:cTn id="70" presetID="1" presetClass="entr" presetSubtype="0" fill="hold" nodeType="withEffect">
                                  <p:stCondLst>
                                    <p:cond delay="0"/>
                                  </p:stCondLst>
                                  <p:childTnLst>
                                    <p:set>
                                      <p:cBhvr>
                                        <p:cTn id="71" dur="1" fill="hold">
                                          <p:stCondLst>
                                            <p:cond delay="0"/>
                                          </p:stCondLst>
                                        </p:cTn>
                                        <p:tgtEl>
                                          <p:spTgt spid="19"/>
                                        </p:tgtEl>
                                        <p:attrNameLst>
                                          <p:attrName>style.visibility</p:attrName>
                                        </p:attrNameLst>
                                      </p:cBhvr>
                                      <p:to>
                                        <p:strVal val="visible"/>
                                      </p:to>
                                    </p:set>
                                  </p:childTnLst>
                                </p:cTn>
                              </p:par>
                              <p:par>
                                <p:cTn id="72" presetID="1" presetClass="entr" presetSubtype="0" fill="hold" grpId="0" nodeType="withEffect">
                                  <p:stCondLst>
                                    <p:cond delay="0"/>
                                  </p:stCondLst>
                                  <p:childTnLst>
                                    <p:set>
                                      <p:cBhvr>
                                        <p:cTn id="73" dur="1" fill="hold">
                                          <p:stCondLst>
                                            <p:cond delay="0"/>
                                          </p:stCondLst>
                                        </p:cTn>
                                        <p:tgtEl>
                                          <p:spTgt spid="21"/>
                                        </p:tgtEl>
                                        <p:attrNameLst>
                                          <p:attrName>style.visibility</p:attrName>
                                        </p:attrNameLst>
                                      </p:cBhvr>
                                      <p:to>
                                        <p:strVal val="visible"/>
                                      </p:to>
                                    </p:set>
                                  </p:childTnLst>
                                </p:cTn>
                              </p:par>
                              <p:par>
                                <p:cTn id="74" presetID="1" presetClass="entr" presetSubtype="0" fill="hold" grpId="0" nodeType="withEffect">
                                  <p:stCondLst>
                                    <p:cond delay="0"/>
                                  </p:stCondLst>
                                  <p:childTnLst>
                                    <p:set>
                                      <p:cBhvr>
                                        <p:cTn id="75" dur="1" fill="hold">
                                          <p:stCondLst>
                                            <p:cond delay="0"/>
                                          </p:stCondLst>
                                        </p:cTn>
                                        <p:tgtEl>
                                          <p:spTgt spid="22"/>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2"/>
                                        </p:tgtEl>
                                        <p:attrNameLst>
                                          <p:attrName>style.visibility</p:attrName>
                                        </p:attrNameLst>
                                      </p:cBhvr>
                                      <p:to>
                                        <p:strVal val="visible"/>
                                      </p:to>
                                    </p:set>
                                    <p:animEffect transition="in" filter="fade">
                                      <p:cBhvr>
                                        <p:cTn id="8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7568" grpId="0" animBg="1"/>
      <p:bldP spid="17" grpId="0"/>
      <p:bldP spid="62" grpId="0" animBg="1"/>
      <p:bldP spid="59" grpId="0"/>
      <p:bldP spid="1047560" grpId="0"/>
      <p:bldP spid="2" grpId="0"/>
      <p:bldP spid="5" grpId="0"/>
      <p:bldP spid="9" grpId="0"/>
      <p:bldP spid="13" grpId="0" animBg="1"/>
      <p:bldP spid="14" grpId="0" animBg="1"/>
      <p:bldP spid="15" grpId="0" animBg="1"/>
      <p:bldP spid="20" grpId="0"/>
      <p:bldP spid="21" grpId="0"/>
      <p:bldP spid="22" grpId="0"/>
      <p:bldP spid="1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Team Introduction: Lodging Leaders</a:t>
            </a:r>
          </a:p>
        </p:txBody>
      </p:sp>
      <p:graphicFrame>
        <p:nvGraphicFramePr>
          <p:cNvPr id="2" name="Diagram 1">
            <a:extLst>
              <a:ext uri="{FF2B5EF4-FFF2-40B4-BE49-F238E27FC236}">
                <a16:creationId xmlns:a16="http://schemas.microsoft.com/office/drawing/2014/main" id="{CA5108C7-BC54-C49A-090D-B9EDBE476E8A}"/>
              </a:ext>
            </a:extLst>
          </p:cNvPr>
          <p:cNvGraphicFramePr/>
          <p:nvPr>
            <p:extLst>
              <p:ext uri="{D42A27DB-BD31-4B8C-83A1-F6EECF244321}">
                <p14:modId xmlns:p14="http://schemas.microsoft.com/office/powerpoint/2010/main" val="1751407575"/>
              </p:ext>
            </p:extLst>
          </p:nvPr>
        </p:nvGraphicFramePr>
        <p:xfrm>
          <a:off x="1339272" y="3132638"/>
          <a:ext cx="9513455" cy="30636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6" name="Picture 2" descr="Maria Casas">
            <a:extLst>
              <a:ext uri="{FF2B5EF4-FFF2-40B4-BE49-F238E27FC236}">
                <a16:creationId xmlns:a16="http://schemas.microsoft.com/office/drawing/2014/main" id="{B583F681-511B-002C-9921-C4513C11985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259002" y="1800155"/>
            <a:ext cx="1276927" cy="1276927"/>
          </a:xfrm>
          <a:prstGeom prst="rect">
            <a:avLst/>
          </a:prstGeom>
          <a:noFill/>
          <a:extLst>
            <a:ext uri="{909E8E84-426E-40DD-AFC4-6F175D3DCCD1}">
              <a14:hiddenFill xmlns:a14="http://schemas.microsoft.com/office/drawing/2010/main">
                <a:solidFill>
                  <a:srgbClr val="FFFFFF"/>
                </a:solidFill>
              </a14:hiddenFill>
            </a:ext>
          </a:extLst>
        </p:spPr>
      </p:pic>
      <p:pic>
        <p:nvPicPr>
          <p:cNvPr id="1047693" name="Picture 1047693">
            <a:extLst>
              <a:ext uri="{FF2B5EF4-FFF2-40B4-BE49-F238E27FC236}">
                <a16:creationId xmlns:a16="http://schemas.microsoft.com/office/drawing/2014/main" id="{48B79BC7-D038-6DCE-5A20-00DA50D66FB1}"/>
              </a:ext>
            </a:extLst>
          </p:cNvPr>
          <p:cNvPicPr>
            <a:picLocks noChangeAspect="1"/>
          </p:cNvPicPr>
          <p:nvPr/>
        </p:nvPicPr>
        <p:blipFill>
          <a:blip r:embed="rId9"/>
          <a:stretch>
            <a:fillRect/>
          </a:stretch>
        </p:blipFill>
        <p:spPr>
          <a:xfrm>
            <a:off x="1776531" y="1746250"/>
            <a:ext cx="1272940" cy="1286463"/>
          </a:xfrm>
          <a:prstGeom prst="rect">
            <a:avLst/>
          </a:prstGeom>
        </p:spPr>
      </p:pic>
      <p:pic>
        <p:nvPicPr>
          <p:cNvPr id="1047684" name="Picture 1047684">
            <a:extLst>
              <a:ext uri="{FF2B5EF4-FFF2-40B4-BE49-F238E27FC236}">
                <a16:creationId xmlns:a16="http://schemas.microsoft.com/office/drawing/2014/main" id="{E345BE11-8D52-683B-5C77-1792DF400DB6}"/>
              </a:ext>
            </a:extLst>
          </p:cNvPr>
          <p:cNvPicPr>
            <a:picLocks noChangeAspect="1"/>
          </p:cNvPicPr>
          <p:nvPr/>
        </p:nvPicPr>
        <p:blipFill rotWithShape="1">
          <a:blip r:embed="rId10"/>
          <a:srcRect l="13465" t="5882" r="18859" b="38103"/>
          <a:stretch/>
        </p:blipFill>
        <p:spPr>
          <a:xfrm>
            <a:off x="9166774" y="1797118"/>
            <a:ext cx="1147234" cy="1277795"/>
          </a:xfrm>
          <a:prstGeom prst="rect">
            <a:avLst/>
          </a:prstGeom>
        </p:spPr>
      </p:pic>
      <p:pic>
        <p:nvPicPr>
          <p:cNvPr id="5" name="Picture 4">
            <a:extLst>
              <a:ext uri="{FF2B5EF4-FFF2-40B4-BE49-F238E27FC236}">
                <a16:creationId xmlns:a16="http://schemas.microsoft.com/office/drawing/2014/main" id="{E0F9A655-9DC2-5F56-4FF4-5FAEB015BC4A}"/>
              </a:ext>
            </a:extLst>
          </p:cNvPr>
          <p:cNvPicPr>
            <a:picLocks noChangeAspect="1"/>
          </p:cNvPicPr>
          <p:nvPr/>
        </p:nvPicPr>
        <p:blipFill>
          <a:blip r:embed="rId11"/>
          <a:stretch>
            <a:fillRect/>
          </a:stretch>
        </p:blipFill>
        <p:spPr>
          <a:xfrm rot="5400000" flipV="1">
            <a:off x="6625587" y="1800980"/>
            <a:ext cx="1386387" cy="1276928"/>
          </a:xfrm>
          <a:prstGeom prst="rect">
            <a:avLst/>
          </a:prstGeom>
        </p:spPr>
      </p:pic>
      <p:sp>
        <p:nvSpPr>
          <p:cNvPr id="3" name="Slide Number Placeholder 2">
            <a:extLst>
              <a:ext uri="{FF2B5EF4-FFF2-40B4-BE49-F238E27FC236}">
                <a16:creationId xmlns:a16="http://schemas.microsoft.com/office/drawing/2014/main" id="{2957AD01-AAA9-5A7B-0FC7-BDE7590862B1}"/>
              </a:ext>
            </a:extLst>
          </p:cNvPr>
          <p:cNvSpPr>
            <a:spLocks noGrp="1"/>
          </p:cNvSpPr>
          <p:nvPr>
            <p:ph type="sldNum" sz="quarter" idx="12"/>
          </p:nvPr>
        </p:nvSpPr>
        <p:spPr/>
        <p:txBody>
          <a:bodyPr/>
          <a:lstStyle/>
          <a:p>
            <a:fld id="{ACFD1434-DD14-6240-B526-039C9AE89494}" type="slidenum">
              <a:rPr lang="en-US" smtClean="0"/>
              <a:t>2</a:t>
            </a:fld>
            <a:endParaRPr lang="en-US"/>
          </a:p>
        </p:txBody>
      </p:sp>
    </p:spTree>
    <p:extLst>
      <p:ext uri="{BB962C8B-B14F-4D97-AF65-F5344CB8AC3E}">
        <p14:creationId xmlns:p14="http://schemas.microsoft.com/office/powerpoint/2010/main" val="186626369"/>
      </p:ext>
    </p:extLst>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Expected Approach</a:t>
            </a:r>
            <a:r>
              <a:rPr lang="en-US">
                <a:ea typeface="Geneva" pitchFamily="11" charset="0"/>
                <a:cs typeface="Calibri"/>
              </a:rPr>
              <a:t> </a:t>
            </a:r>
            <a:r>
              <a:rPr lang="en-US">
                <a:latin typeface="Calibri"/>
                <a:ea typeface="Geneva" pitchFamily="11" charset="0"/>
                <a:cs typeface="Calibri"/>
              </a:rPr>
              <a:t>|  Data Partition</a:t>
            </a:r>
          </a:p>
        </p:txBody>
      </p:sp>
      <p:sp>
        <p:nvSpPr>
          <p:cNvPr id="3" name="TextBox 2">
            <a:extLst>
              <a:ext uri="{FF2B5EF4-FFF2-40B4-BE49-F238E27FC236}">
                <a16:creationId xmlns:a16="http://schemas.microsoft.com/office/drawing/2014/main" id="{2ADC8E61-5F4D-AE00-4D71-4D0B16845333}"/>
              </a:ext>
            </a:extLst>
          </p:cNvPr>
          <p:cNvSpPr txBox="1"/>
          <p:nvPr/>
        </p:nvSpPr>
        <p:spPr>
          <a:xfrm>
            <a:off x="627663" y="1089553"/>
            <a:ext cx="11000384" cy="523220"/>
          </a:xfrm>
          <a:prstGeom prst="rect">
            <a:avLst/>
          </a:prstGeom>
          <a:noFill/>
        </p:spPr>
        <p:txBody>
          <a:bodyPr wrap="square" lIns="91440" tIns="45720" rIns="91440" bIns="45720" rtlCol="0" anchor="t">
            <a:spAutoFit/>
          </a:bodyPr>
          <a:lstStyle/>
          <a:p>
            <a:pPr algn="ctr"/>
            <a:endParaRPr lang="en-US" sz="2800" b="1">
              <a:latin typeface="Calibri"/>
              <a:ea typeface="Calibri" panose="020F0502020204030204" pitchFamily="34" charset="0"/>
              <a:cs typeface="Calibri"/>
            </a:endParaRPr>
          </a:p>
        </p:txBody>
      </p:sp>
      <p:pic>
        <p:nvPicPr>
          <p:cNvPr id="6" name="Picture 5" descr="Chart, bar chart&#10;&#10;Description automatically generated">
            <a:extLst>
              <a:ext uri="{FF2B5EF4-FFF2-40B4-BE49-F238E27FC236}">
                <a16:creationId xmlns:a16="http://schemas.microsoft.com/office/drawing/2014/main" id="{0490AAE7-AD9A-2EE7-35FA-2ABA93DE6769}"/>
              </a:ext>
            </a:extLst>
          </p:cNvPr>
          <p:cNvPicPr>
            <a:picLocks noChangeAspect="1"/>
          </p:cNvPicPr>
          <p:nvPr/>
        </p:nvPicPr>
        <p:blipFill rotWithShape="1">
          <a:blip r:embed="rId3">
            <a:extLst>
              <a:ext uri="{28A0092B-C50C-407E-A947-70E740481C1C}">
                <a14:useLocalDpi xmlns:a14="http://schemas.microsoft.com/office/drawing/2010/main" val="0"/>
              </a:ext>
            </a:extLst>
          </a:blip>
          <a:srcRect t="7311" b="5997"/>
          <a:stretch/>
        </p:blipFill>
        <p:spPr>
          <a:xfrm>
            <a:off x="5433875" y="1836484"/>
            <a:ext cx="6159336" cy="4004777"/>
          </a:xfrm>
          <a:prstGeom prst="rect">
            <a:avLst/>
          </a:prstGeom>
        </p:spPr>
      </p:pic>
      <p:sp>
        <p:nvSpPr>
          <p:cNvPr id="8" name="TextBox 7">
            <a:extLst>
              <a:ext uri="{FF2B5EF4-FFF2-40B4-BE49-F238E27FC236}">
                <a16:creationId xmlns:a16="http://schemas.microsoft.com/office/drawing/2014/main" id="{1EB3DBB3-7943-F3F6-7CC5-7C23DCDECB9C}"/>
              </a:ext>
            </a:extLst>
          </p:cNvPr>
          <p:cNvSpPr txBox="1"/>
          <p:nvPr/>
        </p:nvSpPr>
        <p:spPr>
          <a:xfrm>
            <a:off x="5904411" y="1504680"/>
            <a:ext cx="56888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Frequency of Member Click for the Most Recent Email Sent</a:t>
            </a:r>
          </a:p>
        </p:txBody>
      </p:sp>
      <p:sp>
        <p:nvSpPr>
          <p:cNvPr id="9" name="TextBox 8">
            <a:extLst>
              <a:ext uri="{FF2B5EF4-FFF2-40B4-BE49-F238E27FC236}">
                <a16:creationId xmlns:a16="http://schemas.microsoft.com/office/drawing/2014/main" id="{3B65CF13-41CF-EB94-509A-A065A489ECDF}"/>
              </a:ext>
            </a:extLst>
          </p:cNvPr>
          <p:cNvSpPr txBox="1"/>
          <p:nvPr/>
        </p:nvSpPr>
        <p:spPr>
          <a:xfrm>
            <a:off x="6000206" y="5951012"/>
            <a:ext cx="55930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Member Click</a:t>
            </a:r>
          </a:p>
        </p:txBody>
      </p:sp>
      <p:sp>
        <p:nvSpPr>
          <p:cNvPr id="11" name="TextBox 10">
            <a:extLst>
              <a:ext uri="{FF2B5EF4-FFF2-40B4-BE49-F238E27FC236}">
                <a16:creationId xmlns:a16="http://schemas.microsoft.com/office/drawing/2014/main" id="{B63C607F-727B-37E3-6EF2-A3E67BAD5F59}"/>
              </a:ext>
            </a:extLst>
          </p:cNvPr>
          <p:cNvSpPr txBox="1"/>
          <p:nvPr/>
        </p:nvSpPr>
        <p:spPr>
          <a:xfrm>
            <a:off x="7173270" y="5748928"/>
            <a:ext cx="68390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Click</a:t>
            </a:r>
          </a:p>
        </p:txBody>
      </p:sp>
      <p:sp>
        <p:nvSpPr>
          <p:cNvPr id="31" name="TextBox 30">
            <a:extLst>
              <a:ext uri="{FF2B5EF4-FFF2-40B4-BE49-F238E27FC236}">
                <a16:creationId xmlns:a16="http://schemas.microsoft.com/office/drawing/2014/main" id="{E8AE58B9-2749-BFFC-AD3A-B362DA6D908B}"/>
              </a:ext>
            </a:extLst>
          </p:cNvPr>
          <p:cNvSpPr txBox="1"/>
          <p:nvPr/>
        </p:nvSpPr>
        <p:spPr>
          <a:xfrm>
            <a:off x="9457229" y="5748928"/>
            <a:ext cx="94080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latin typeface="Calibri"/>
                <a:ea typeface="Calibri"/>
                <a:cs typeface="Calibri"/>
              </a:rPr>
              <a:t>No Click</a:t>
            </a:r>
          </a:p>
        </p:txBody>
      </p:sp>
      <p:sp>
        <p:nvSpPr>
          <p:cNvPr id="42" name="TextBox 41">
            <a:extLst>
              <a:ext uri="{FF2B5EF4-FFF2-40B4-BE49-F238E27FC236}">
                <a16:creationId xmlns:a16="http://schemas.microsoft.com/office/drawing/2014/main" id="{9DC107FB-1EB3-5A3A-82AE-499DC7167725}"/>
              </a:ext>
            </a:extLst>
          </p:cNvPr>
          <p:cNvSpPr txBox="1"/>
          <p:nvPr/>
        </p:nvSpPr>
        <p:spPr>
          <a:xfrm>
            <a:off x="8895806" y="1803772"/>
            <a:ext cx="2251165"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Calibri"/>
                <a:ea typeface="Calibri"/>
                <a:cs typeface="Calibri"/>
              </a:rPr>
              <a:t>97.3 %</a:t>
            </a:r>
          </a:p>
        </p:txBody>
      </p:sp>
      <p:sp>
        <p:nvSpPr>
          <p:cNvPr id="43" name="TextBox 42">
            <a:extLst>
              <a:ext uri="{FF2B5EF4-FFF2-40B4-BE49-F238E27FC236}">
                <a16:creationId xmlns:a16="http://schemas.microsoft.com/office/drawing/2014/main" id="{227AEAC6-6C9B-AEAE-A992-46A06F114EC6}"/>
              </a:ext>
            </a:extLst>
          </p:cNvPr>
          <p:cNvSpPr txBox="1"/>
          <p:nvPr/>
        </p:nvSpPr>
        <p:spPr>
          <a:xfrm>
            <a:off x="6348550" y="1803772"/>
            <a:ext cx="229905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600">
                <a:latin typeface="Calibri"/>
                <a:ea typeface="Calibri"/>
                <a:cs typeface="Calibri"/>
              </a:rPr>
              <a:t>2.7 %</a:t>
            </a:r>
          </a:p>
        </p:txBody>
      </p:sp>
      <p:sp>
        <p:nvSpPr>
          <p:cNvPr id="57" name="Rectangle 3">
            <a:extLst>
              <a:ext uri="{FF2B5EF4-FFF2-40B4-BE49-F238E27FC236}">
                <a16:creationId xmlns:a16="http://schemas.microsoft.com/office/drawing/2014/main" id="{3D2399DC-46E1-5BBA-ACE1-654CC8C33A05}"/>
              </a:ext>
            </a:extLst>
          </p:cNvPr>
          <p:cNvSpPr txBox="1">
            <a:spLocks noChangeArrowheads="1"/>
          </p:cNvSpPr>
          <p:nvPr/>
        </p:nvSpPr>
        <p:spPr>
          <a:xfrm>
            <a:off x="559167" y="1949701"/>
            <a:ext cx="4948505" cy="3632393"/>
          </a:xfrm>
          <a:prstGeom prst="rect">
            <a:avLst/>
          </a:prstGeom>
          <a:noFill/>
        </p:spPr>
        <p:txBody>
          <a:bodyPr vert="horz" lIns="0" tIns="0" rIns="0" bIns="0" rtlCol="0" anchor="t">
            <a:noAutofit/>
          </a:bodyPr>
          <a:lstStyle>
            <a:lvl1pPr marL="0" indent="0" algn="l" defTabSz="342874" rtl="0" eaLnBrk="1" latinLnBrk="0" hangingPunct="1">
              <a:spcBef>
                <a:spcPts val="600"/>
              </a:spcBef>
              <a:buFont typeface="Arial"/>
              <a:buNone/>
              <a:defRPr sz="2800" b="0" i="0" kern="1200">
                <a:solidFill>
                  <a:schemeClr val="tx1"/>
                </a:solidFill>
                <a:latin typeface="Avenir Medium" panose="02000503020000020003"/>
                <a:ea typeface="+mn-ea"/>
                <a:cs typeface="Avenir Medium"/>
              </a:defRPr>
            </a:lvl1pPr>
            <a:lvl2pPr marL="149182" indent="0" algn="l" defTabSz="342874" rtl="0" eaLnBrk="1" latinLnBrk="0" hangingPunct="1">
              <a:spcBef>
                <a:spcPct val="20000"/>
              </a:spcBef>
              <a:buFont typeface="Arial"/>
              <a:buNone/>
              <a:defRPr sz="1800" b="0" i="0" kern="1200">
                <a:solidFill>
                  <a:schemeClr val="tx1"/>
                </a:solidFill>
                <a:latin typeface="Avenir Medium"/>
                <a:ea typeface="+mn-ea"/>
                <a:cs typeface="Avenir Medium"/>
              </a:defRPr>
            </a:lvl2pPr>
            <a:lvl3pPr marL="270027" indent="0" algn="l" defTabSz="342874" rtl="0" eaLnBrk="1" latinLnBrk="0" hangingPunct="1">
              <a:spcBef>
                <a:spcPct val="20000"/>
              </a:spcBef>
              <a:buFont typeface="Arial"/>
              <a:buNone/>
              <a:defRPr sz="1500" b="0" i="0" kern="1200">
                <a:solidFill>
                  <a:schemeClr val="tx1"/>
                </a:solidFill>
                <a:latin typeface="Avenir Medium"/>
                <a:ea typeface="+mn-ea"/>
                <a:cs typeface="Avenir Medium"/>
              </a:defRPr>
            </a:lvl3pPr>
            <a:lvl4pPr marL="390873" indent="0" algn="l" defTabSz="342874" rtl="0" eaLnBrk="1" latinLnBrk="0" hangingPunct="1">
              <a:spcBef>
                <a:spcPct val="20000"/>
              </a:spcBef>
              <a:buFont typeface="Arial"/>
              <a:buNone/>
              <a:defRPr sz="1200" b="0" i="0" kern="1200">
                <a:solidFill>
                  <a:schemeClr val="tx1"/>
                </a:solidFill>
                <a:latin typeface="Avenir Medium"/>
                <a:ea typeface="+mn-ea"/>
                <a:cs typeface="Avenir Medium"/>
              </a:defRPr>
            </a:lvl4pPr>
            <a:lvl5pPr marL="482548" indent="0" algn="l" defTabSz="342874" rtl="0" eaLnBrk="1" latinLnBrk="0" hangingPunct="1">
              <a:spcBef>
                <a:spcPct val="20000"/>
              </a:spcBef>
              <a:buFont typeface="Arial"/>
              <a:buNone/>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a:lstStyle>
          <a:p>
            <a:pPr marL="457200" indent="-342900">
              <a:buChar char="•"/>
              <a:defRPr/>
            </a:pPr>
            <a:r>
              <a:rPr lang="en-US" sz="2400">
                <a:latin typeface="Calibri"/>
                <a:ea typeface="Calibri"/>
                <a:cs typeface="Calibri"/>
              </a:rPr>
              <a:t>As of 1</a:t>
            </a:r>
            <a:r>
              <a:rPr lang="en-US" sz="2400" i="1">
                <a:latin typeface="Calibri"/>
                <a:ea typeface="Calibri"/>
                <a:cs typeface="Calibri"/>
              </a:rPr>
              <a:t>/31/2022</a:t>
            </a:r>
            <a:r>
              <a:rPr lang="en-US" sz="2400">
                <a:latin typeface="Calibri"/>
                <a:ea typeface="Calibri"/>
                <a:cs typeface="Calibri"/>
              </a:rPr>
              <a:t> day</a:t>
            </a:r>
          </a:p>
          <a:p>
            <a:pPr marL="1376045" indent="-455295">
              <a:buFont typeface="Wingdings" panose="020B0604020202020204" pitchFamily="34" charset="0"/>
              <a:buChar char="Ø"/>
              <a:defRPr/>
            </a:pPr>
            <a:r>
              <a:rPr lang="en-US" sz="2400">
                <a:solidFill>
                  <a:srgbClr val="414042"/>
                </a:solidFill>
                <a:latin typeface="Calibri"/>
                <a:ea typeface="Calibri"/>
                <a:cs typeface="Calibri"/>
              </a:rPr>
              <a:t>1,095,836 rows</a:t>
            </a:r>
          </a:p>
          <a:p>
            <a:pPr marL="1376363" indent="-455613">
              <a:buFont typeface="Wingdings" panose="020B0604020202020204" pitchFamily="34" charset="0"/>
              <a:buChar char="Ø"/>
              <a:defRPr/>
            </a:pPr>
            <a:endParaRPr lang="en-US" sz="2400">
              <a:solidFill>
                <a:srgbClr val="414042"/>
              </a:solidFill>
              <a:latin typeface="Calibri"/>
              <a:ea typeface="Calibri"/>
              <a:cs typeface="Calibri"/>
            </a:endParaRPr>
          </a:p>
          <a:p>
            <a:pPr marL="1376045" indent="-455295">
              <a:buFont typeface="Wingdings" panose="020B0604020202020204" pitchFamily="34" charset="0"/>
              <a:buChar char="Ø"/>
              <a:defRPr/>
            </a:pPr>
            <a:endParaRPr lang="en-US" sz="2400">
              <a:latin typeface="Calibri"/>
              <a:ea typeface="Calibri"/>
              <a:cs typeface="Calibri"/>
            </a:endParaRPr>
          </a:p>
          <a:p>
            <a:pPr marL="457200" indent="-342900">
              <a:buFont typeface="Arial,Sans-Serif"/>
              <a:buChar char="•"/>
              <a:defRPr/>
            </a:pPr>
            <a:r>
              <a:rPr lang="en-US" sz="2400">
                <a:latin typeface="Calibri"/>
                <a:ea typeface="Calibri"/>
                <a:cs typeface="Calibri"/>
              </a:rPr>
              <a:t>Stratified K-Folds Cross Validation</a:t>
            </a:r>
          </a:p>
          <a:p>
            <a:pPr marL="1376363" indent="-455613">
              <a:buFont typeface="Wingdings,Sans-Serif"/>
              <a:buChar char="Ø"/>
              <a:defRPr/>
            </a:pPr>
            <a:r>
              <a:rPr lang="en-US" sz="2400">
                <a:latin typeface="Calibri"/>
                <a:ea typeface="Calibri"/>
                <a:cs typeface="Calibri"/>
              </a:rPr>
              <a:t>Splits data into K-groups</a:t>
            </a:r>
          </a:p>
          <a:p>
            <a:pPr marL="1376363" indent="-455613">
              <a:buFont typeface="Wingdings,Sans-Serif"/>
              <a:buChar char="Ø"/>
              <a:defRPr/>
            </a:pPr>
            <a:r>
              <a:rPr lang="en-US" sz="2400">
                <a:latin typeface="Calibri"/>
                <a:ea typeface="Calibri"/>
                <a:cs typeface="Calibri"/>
              </a:rPr>
              <a:t>Oversamples each group</a:t>
            </a:r>
          </a:p>
          <a:p>
            <a:pPr marL="1376363" indent="-455613">
              <a:buFont typeface="Wingdings,Sans-Serif"/>
              <a:buChar char="Ø"/>
              <a:defRPr/>
            </a:pPr>
            <a:r>
              <a:rPr lang="en-US" sz="2400">
                <a:latin typeface="Calibri"/>
                <a:ea typeface="Calibri"/>
                <a:cs typeface="Calibri"/>
              </a:rPr>
              <a:t>All observations are used</a:t>
            </a:r>
          </a:p>
          <a:p>
            <a:pPr marL="1376363" indent="-455613">
              <a:buFont typeface="Wingdings" panose="020B0604020202020204" pitchFamily="34" charset="0"/>
              <a:buChar char="Ø"/>
              <a:defRPr/>
            </a:pPr>
            <a:endParaRPr lang="en-US" sz="2400">
              <a:solidFill>
                <a:srgbClr val="414042"/>
              </a:solidFill>
              <a:latin typeface="Calibri" panose="020F0502020204030204" pitchFamily="34" charset="0"/>
              <a:ea typeface="Calibri" panose="020F0502020204030204" pitchFamily="34" charset="0"/>
              <a:cs typeface="Calibri"/>
            </a:endParaRPr>
          </a:p>
        </p:txBody>
      </p:sp>
      <p:sp>
        <p:nvSpPr>
          <p:cNvPr id="58" name="Slide Number Placeholder 57">
            <a:extLst>
              <a:ext uri="{FF2B5EF4-FFF2-40B4-BE49-F238E27FC236}">
                <a16:creationId xmlns:a16="http://schemas.microsoft.com/office/drawing/2014/main" id="{13D5E930-2F42-C695-C04C-5B96E6E5A068}"/>
              </a:ext>
            </a:extLst>
          </p:cNvPr>
          <p:cNvSpPr>
            <a:spLocks noGrp="1"/>
          </p:cNvSpPr>
          <p:nvPr>
            <p:ph type="sldNum" sz="quarter" idx="12"/>
          </p:nvPr>
        </p:nvSpPr>
        <p:spPr/>
        <p:txBody>
          <a:bodyPr/>
          <a:lstStyle/>
          <a:p>
            <a:fld id="{ACFD1434-DD14-6240-B526-039C9AE89494}" type="slidenum">
              <a:rPr lang="en-US" smtClean="0"/>
              <a:t>20</a:t>
            </a:fld>
            <a:endParaRPr lang="en-US"/>
          </a:p>
        </p:txBody>
      </p:sp>
      <p:sp>
        <p:nvSpPr>
          <p:cNvPr id="59" name="Rectangle 58">
            <a:extLst>
              <a:ext uri="{FF2B5EF4-FFF2-40B4-BE49-F238E27FC236}">
                <a16:creationId xmlns:a16="http://schemas.microsoft.com/office/drawing/2014/main" id="{F9C359B6-751F-AC29-BAA9-2C2DE58B842A}"/>
              </a:ext>
            </a:extLst>
          </p:cNvPr>
          <p:cNvSpPr/>
          <p:nvPr/>
        </p:nvSpPr>
        <p:spPr>
          <a:xfrm>
            <a:off x="5561611" y="2288967"/>
            <a:ext cx="914401" cy="449284"/>
          </a:xfrm>
          <a:prstGeom prst="rect">
            <a:avLst/>
          </a:prstGeom>
          <a:solidFill>
            <a:schemeClr val="accent4">
              <a:lumMod val="40000"/>
              <a:lumOff val="6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1</a:t>
            </a:r>
          </a:p>
        </p:txBody>
      </p:sp>
      <p:sp>
        <p:nvSpPr>
          <p:cNvPr id="60" name="Rectangle 59">
            <a:extLst>
              <a:ext uri="{FF2B5EF4-FFF2-40B4-BE49-F238E27FC236}">
                <a16:creationId xmlns:a16="http://schemas.microsoft.com/office/drawing/2014/main" id="{865A593C-899F-4A19-86C1-7D708010A8D1}"/>
              </a:ext>
            </a:extLst>
          </p:cNvPr>
          <p:cNvSpPr/>
          <p:nvPr/>
        </p:nvSpPr>
        <p:spPr>
          <a:xfrm>
            <a:off x="6491844" y="2288966"/>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2</a:t>
            </a:r>
          </a:p>
        </p:txBody>
      </p:sp>
      <p:sp>
        <p:nvSpPr>
          <p:cNvPr id="61" name="Rectangle 60">
            <a:extLst>
              <a:ext uri="{FF2B5EF4-FFF2-40B4-BE49-F238E27FC236}">
                <a16:creationId xmlns:a16="http://schemas.microsoft.com/office/drawing/2014/main" id="{1826762E-870D-D232-228B-95453E8FECDE}"/>
              </a:ext>
            </a:extLst>
          </p:cNvPr>
          <p:cNvSpPr/>
          <p:nvPr/>
        </p:nvSpPr>
        <p:spPr>
          <a:xfrm>
            <a:off x="7422078" y="2288966"/>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3</a:t>
            </a:r>
          </a:p>
        </p:txBody>
      </p:sp>
      <p:sp>
        <p:nvSpPr>
          <p:cNvPr id="62" name="Rectangle 61">
            <a:extLst>
              <a:ext uri="{FF2B5EF4-FFF2-40B4-BE49-F238E27FC236}">
                <a16:creationId xmlns:a16="http://schemas.microsoft.com/office/drawing/2014/main" id="{CAD85A3F-6925-B3EA-4642-52B97F67B163}"/>
              </a:ext>
            </a:extLst>
          </p:cNvPr>
          <p:cNvSpPr/>
          <p:nvPr/>
        </p:nvSpPr>
        <p:spPr>
          <a:xfrm>
            <a:off x="8352312" y="2288966"/>
            <a:ext cx="914401" cy="44928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a:t>
            </a:r>
          </a:p>
        </p:txBody>
      </p:sp>
      <p:sp>
        <p:nvSpPr>
          <p:cNvPr id="63" name="Rectangle 62">
            <a:extLst>
              <a:ext uri="{FF2B5EF4-FFF2-40B4-BE49-F238E27FC236}">
                <a16:creationId xmlns:a16="http://schemas.microsoft.com/office/drawing/2014/main" id="{3E4BADCB-EE13-8F3F-F502-BFFDD6BF551A}"/>
              </a:ext>
            </a:extLst>
          </p:cNvPr>
          <p:cNvSpPr/>
          <p:nvPr/>
        </p:nvSpPr>
        <p:spPr>
          <a:xfrm>
            <a:off x="9282545" y="2288966"/>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k</a:t>
            </a:r>
          </a:p>
        </p:txBody>
      </p:sp>
      <p:sp>
        <p:nvSpPr>
          <p:cNvPr id="5120" name="Rectangle 5119">
            <a:extLst>
              <a:ext uri="{FF2B5EF4-FFF2-40B4-BE49-F238E27FC236}">
                <a16:creationId xmlns:a16="http://schemas.microsoft.com/office/drawing/2014/main" id="{2CFB6585-32DB-C64F-CD7A-46FEFE61497F}"/>
              </a:ext>
            </a:extLst>
          </p:cNvPr>
          <p:cNvSpPr/>
          <p:nvPr/>
        </p:nvSpPr>
        <p:spPr>
          <a:xfrm>
            <a:off x="5561611" y="2971798"/>
            <a:ext cx="914401" cy="449284"/>
          </a:xfrm>
          <a:prstGeom prst="rect">
            <a:avLst/>
          </a:prstGeom>
          <a:solidFill>
            <a:schemeClr val="tx2">
              <a:lumMod val="20000"/>
              <a:lumOff val="8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1</a:t>
            </a:r>
          </a:p>
        </p:txBody>
      </p:sp>
      <p:sp>
        <p:nvSpPr>
          <p:cNvPr id="5121" name="Rectangle 5120">
            <a:extLst>
              <a:ext uri="{FF2B5EF4-FFF2-40B4-BE49-F238E27FC236}">
                <a16:creationId xmlns:a16="http://schemas.microsoft.com/office/drawing/2014/main" id="{A1270A24-EEBA-948F-3EB8-B2DD97B43B3F}"/>
              </a:ext>
            </a:extLst>
          </p:cNvPr>
          <p:cNvSpPr/>
          <p:nvPr/>
        </p:nvSpPr>
        <p:spPr>
          <a:xfrm>
            <a:off x="6491844" y="2971797"/>
            <a:ext cx="914401" cy="449284"/>
          </a:xfrm>
          <a:prstGeom prst="rect">
            <a:avLst/>
          </a:prstGeom>
          <a:solidFill>
            <a:schemeClr val="accent4">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2</a:t>
            </a:r>
          </a:p>
        </p:txBody>
      </p:sp>
      <p:sp>
        <p:nvSpPr>
          <p:cNvPr id="5123" name="Rectangle 5122">
            <a:extLst>
              <a:ext uri="{FF2B5EF4-FFF2-40B4-BE49-F238E27FC236}">
                <a16:creationId xmlns:a16="http://schemas.microsoft.com/office/drawing/2014/main" id="{971AF039-E411-886C-3EB4-9EB7DDEEEF3D}"/>
              </a:ext>
            </a:extLst>
          </p:cNvPr>
          <p:cNvSpPr/>
          <p:nvPr/>
        </p:nvSpPr>
        <p:spPr>
          <a:xfrm>
            <a:off x="7422078" y="2971797"/>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3</a:t>
            </a:r>
          </a:p>
        </p:txBody>
      </p:sp>
      <p:sp>
        <p:nvSpPr>
          <p:cNvPr id="5124" name="Rectangle 5123">
            <a:extLst>
              <a:ext uri="{FF2B5EF4-FFF2-40B4-BE49-F238E27FC236}">
                <a16:creationId xmlns:a16="http://schemas.microsoft.com/office/drawing/2014/main" id="{60121D5A-3AF4-BCCA-0DC1-A67B7BA97904}"/>
              </a:ext>
            </a:extLst>
          </p:cNvPr>
          <p:cNvSpPr/>
          <p:nvPr/>
        </p:nvSpPr>
        <p:spPr>
          <a:xfrm>
            <a:off x="8352312" y="2971797"/>
            <a:ext cx="914401" cy="44928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a:t>
            </a:r>
          </a:p>
        </p:txBody>
      </p:sp>
      <p:sp>
        <p:nvSpPr>
          <p:cNvPr id="5125" name="Rectangle 5124">
            <a:extLst>
              <a:ext uri="{FF2B5EF4-FFF2-40B4-BE49-F238E27FC236}">
                <a16:creationId xmlns:a16="http://schemas.microsoft.com/office/drawing/2014/main" id="{F2612ED0-176E-8235-686A-F0FB893702D6}"/>
              </a:ext>
            </a:extLst>
          </p:cNvPr>
          <p:cNvSpPr/>
          <p:nvPr/>
        </p:nvSpPr>
        <p:spPr>
          <a:xfrm>
            <a:off x="9282545" y="2971797"/>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k</a:t>
            </a:r>
          </a:p>
        </p:txBody>
      </p:sp>
      <p:sp>
        <p:nvSpPr>
          <p:cNvPr id="5126" name="Rectangle 5125">
            <a:extLst>
              <a:ext uri="{FF2B5EF4-FFF2-40B4-BE49-F238E27FC236}">
                <a16:creationId xmlns:a16="http://schemas.microsoft.com/office/drawing/2014/main" id="{20993D47-19CB-FE5C-0A2A-D1FFE8FD12CB}"/>
              </a:ext>
            </a:extLst>
          </p:cNvPr>
          <p:cNvSpPr/>
          <p:nvPr/>
        </p:nvSpPr>
        <p:spPr>
          <a:xfrm>
            <a:off x="5561611" y="3644732"/>
            <a:ext cx="914401" cy="449284"/>
          </a:xfrm>
          <a:prstGeom prst="rect">
            <a:avLst/>
          </a:prstGeom>
          <a:solidFill>
            <a:schemeClr val="tx2">
              <a:lumMod val="20000"/>
              <a:lumOff val="8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1</a:t>
            </a:r>
          </a:p>
        </p:txBody>
      </p:sp>
      <p:sp>
        <p:nvSpPr>
          <p:cNvPr id="5127" name="Rectangle 5126">
            <a:extLst>
              <a:ext uri="{FF2B5EF4-FFF2-40B4-BE49-F238E27FC236}">
                <a16:creationId xmlns:a16="http://schemas.microsoft.com/office/drawing/2014/main" id="{60843178-A42F-9655-6C60-C00464F02B4C}"/>
              </a:ext>
            </a:extLst>
          </p:cNvPr>
          <p:cNvSpPr/>
          <p:nvPr/>
        </p:nvSpPr>
        <p:spPr>
          <a:xfrm>
            <a:off x="6491844" y="3644731"/>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2</a:t>
            </a:r>
          </a:p>
        </p:txBody>
      </p:sp>
      <p:sp>
        <p:nvSpPr>
          <p:cNvPr id="5128" name="Rectangle 5127">
            <a:extLst>
              <a:ext uri="{FF2B5EF4-FFF2-40B4-BE49-F238E27FC236}">
                <a16:creationId xmlns:a16="http://schemas.microsoft.com/office/drawing/2014/main" id="{321AC145-B970-3DD7-247B-BE26610D7B45}"/>
              </a:ext>
            </a:extLst>
          </p:cNvPr>
          <p:cNvSpPr/>
          <p:nvPr/>
        </p:nvSpPr>
        <p:spPr>
          <a:xfrm>
            <a:off x="7422078" y="3644731"/>
            <a:ext cx="914401" cy="449284"/>
          </a:xfrm>
          <a:prstGeom prst="rect">
            <a:avLst/>
          </a:prstGeom>
          <a:solidFill>
            <a:schemeClr val="accent4">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3</a:t>
            </a:r>
          </a:p>
        </p:txBody>
      </p:sp>
      <p:sp>
        <p:nvSpPr>
          <p:cNvPr id="5129" name="Rectangle 5128">
            <a:extLst>
              <a:ext uri="{FF2B5EF4-FFF2-40B4-BE49-F238E27FC236}">
                <a16:creationId xmlns:a16="http://schemas.microsoft.com/office/drawing/2014/main" id="{E7DD2F78-7C03-05F2-ECCC-E54BF444BBBD}"/>
              </a:ext>
            </a:extLst>
          </p:cNvPr>
          <p:cNvSpPr/>
          <p:nvPr/>
        </p:nvSpPr>
        <p:spPr>
          <a:xfrm>
            <a:off x="8352312" y="3644731"/>
            <a:ext cx="914401" cy="44928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a:t>
            </a:r>
          </a:p>
        </p:txBody>
      </p:sp>
      <p:sp>
        <p:nvSpPr>
          <p:cNvPr id="5130" name="Rectangle 5129">
            <a:extLst>
              <a:ext uri="{FF2B5EF4-FFF2-40B4-BE49-F238E27FC236}">
                <a16:creationId xmlns:a16="http://schemas.microsoft.com/office/drawing/2014/main" id="{CE1F154D-E686-8041-0FA9-9552DAC2F303}"/>
              </a:ext>
            </a:extLst>
          </p:cNvPr>
          <p:cNvSpPr/>
          <p:nvPr/>
        </p:nvSpPr>
        <p:spPr>
          <a:xfrm>
            <a:off x="9282545" y="3644731"/>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k</a:t>
            </a:r>
          </a:p>
        </p:txBody>
      </p:sp>
      <p:sp>
        <p:nvSpPr>
          <p:cNvPr id="5131" name="Rectangle 5130">
            <a:extLst>
              <a:ext uri="{FF2B5EF4-FFF2-40B4-BE49-F238E27FC236}">
                <a16:creationId xmlns:a16="http://schemas.microsoft.com/office/drawing/2014/main" id="{F89EE79B-3952-BA01-8143-60156124CAEF}"/>
              </a:ext>
            </a:extLst>
          </p:cNvPr>
          <p:cNvSpPr/>
          <p:nvPr/>
        </p:nvSpPr>
        <p:spPr>
          <a:xfrm>
            <a:off x="5561611" y="4695702"/>
            <a:ext cx="914401" cy="449284"/>
          </a:xfrm>
          <a:prstGeom prst="rect">
            <a:avLst/>
          </a:prstGeom>
          <a:solidFill>
            <a:schemeClr val="tx2">
              <a:lumMod val="20000"/>
              <a:lumOff val="80000"/>
            </a:schemeClr>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1</a:t>
            </a:r>
          </a:p>
        </p:txBody>
      </p:sp>
      <p:sp>
        <p:nvSpPr>
          <p:cNvPr id="5132" name="Rectangle 5131">
            <a:extLst>
              <a:ext uri="{FF2B5EF4-FFF2-40B4-BE49-F238E27FC236}">
                <a16:creationId xmlns:a16="http://schemas.microsoft.com/office/drawing/2014/main" id="{0AB5C2C6-D69D-B735-5DD3-C8D0830C67C0}"/>
              </a:ext>
            </a:extLst>
          </p:cNvPr>
          <p:cNvSpPr/>
          <p:nvPr/>
        </p:nvSpPr>
        <p:spPr>
          <a:xfrm>
            <a:off x="6491844" y="4695702"/>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2</a:t>
            </a:r>
          </a:p>
        </p:txBody>
      </p:sp>
      <p:sp>
        <p:nvSpPr>
          <p:cNvPr id="5133" name="Rectangle 5132">
            <a:extLst>
              <a:ext uri="{FF2B5EF4-FFF2-40B4-BE49-F238E27FC236}">
                <a16:creationId xmlns:a16="http://schemas.microsoft.com/office/drawing/2014/main" id="{D8587C58-AC0F-2B78-F9DD-5E493B490BCE}"/>
              </a:ext>
            </a:extLst>
          </p:cNvPr>
          <p:cNvSpPr/>
          <p:nvPr/>
        </p:nvSpPr>
        <p:spPr>
          <a:xfrm>
            <a:off x="7422078" y="4695702"/>
            <a:ext cx="914401" cy="449284"/>
          </a:xfrm>
          <a:prstGeom prst="rect">
            <a:avLst/>
          </a:prstGeom>
          <a:solidFill>
            <a:schemeClr val="tx2">
              <a:lumMod val="20000"/>
              <a:lumOff val="8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3</a:t>
            </a:r>
          </a:p>
        </p:txBody>
      </p:sp>
      <p:sp>
        <p:nvSpPr>
          <p:cNvPr id="5134" name="Rectangle 5133">
            <a:extLst>
              <a:ext uri="{FF2B5EF4-FFF2-40B4-BE49-F238E27FC236}">
                <a16:creationId xmlns:a16="http://schemas.microsoft.com/office/drawing/2014/main" id="{16F04EAC-935E-BFB8-D33A-811CBA945663}"/>
              </a:ext>
            </a:extLst>
          </p:cNvPr>
          <p:cNvSpPr/>
          <p:nvPr/>
        </p:nvSpPr>
        <p:spPr>
          <a:xfrm>
            <a:off x="8352312" y="4695702"/>
            <a:ext cx="914401" cy="449284"/>
          </a:xfrm>
          <a:prstGeom prst="rect">
            <a:avLst/>
          </a:prstGeom>
          <a:solidFill>
            <a:schemeClr val="bg1"/>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a:t>
            </a:r>
          </a:p>
        </p:txBody>
      </p:sp>
      <p:sp>
        <p:nvSpPr>
          <p:cNvPr id="5135" name="Rectangle 5134">
            <a:extLst>
              <a:ext uri="{FF2B5EF4-FFF2-40B4-BE49-F238E27FC236}">
                <a16:creationId xmlns:a16="http://schemas.microsoft.com/office/drawing/2014/main" id="{7FB173DA-0B43-8704-1759-074186DF0A71}"/>
              </a:ext>
            </a:extLst>
          </p:cNvPr>
          <p:cNvSpPr/>
          <p:nvPr/>
        </p:nvSpPr>
        <p:spPr>
          <a:xfrm>
            <a:off x="9282545" y="4695702"/>
            <a:ext cx="914401" cy="449284"/>
          </a:xfrm>
          <a:prstGeom prst="rect">
            <a:avLst/>
          </a:prstGeom>
          <a:solidFill>
            <a:schemeClr val="accent4">
              <a:lumMod val="40000"/>
              <a:lumOff val="60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lIns="91440" tIns="45720" rIns="91440" bIns="45720" rtlCol="0" anchor="ctr"/>
          <a:lstStyle/>
          <a:p>
            <a:pPr algn="ctr"/>
            <a:r>
              <a:rPr lang="en-US" sz="2400" b="1">
                <a:solidFill>
                  <a:schemeClr val="tx1"/>
                </a:solidFill>
                <a:latin typeface="Calibri"/>
                <a:ea typeface="Calibri"/>
                <a:cs typeface="Calibri"/>
              </a:rPr>
              <a:t>k</a:t>
            </a:r>
          </a:p>
        </p:txBody>
      </p:sp>
      <p:sp>
        <p:nvSpPr>
          <p:cNvPr id="5136" name="TextBox 5135">
            <a:extLst>
              <a:ext uri="{FF2B5EF4-FFF2-40B4-BE49-F238E27FC236}">
                <a16:creationId xmlns:a16="http://schemas.microsoft.com/office/drawing/2014/main" id="{A9513074-EC4A-7E20-C03D-CA632DFADF66}"/>
              </a:ext>
            </a:extLst>
          </p:cNvPr>
          <p:cNvSpPr txBox="1"/>
          <p:nvPr/>
        </p:nvSpPr>
        <p:spPr>
          <a:xfrm>
            <a:off x="8352312" y="4215740"/>
            <a:ext cx="91044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b="1">
                <a:latin typeface="Calibri"/>
                <a:ea typeface="Calibri"/>
                <a:cs typeface="Calibri"/>
              </a:rPr>
              <a:t>...</a:t>
            </a:r>
          </a:p>
        </p:txBody>
      </p:sp>
      <p:cxnSp>
        <p:nvCxnSpPr>
          <p:cNvPr id="5137" name="Straight Arrow Connector 5136">
            <a:extLst>
              <a:ext uri="{FF2B5EF4-FFF2-40B4-BE49-F238E27FC236}">
                <a16:creationId xmlns:a16="http://schemas.microsoft.com/office/drawing/2014/main" id="{61AB5790-2C90-FF7C-217C-89ABE8DBE587}"/>
              </a:ext>
            </a:extLst>
          </p:cNvPr>
          <p:cNvCxnSpPr/>
          <p:nvPr/>
        </p:nvCxnSpPr>
        <p:spPr>
          <a:xfrm>
            <a:off x="10262260" y="2514104"/>
            <a:ext cx="577933" cy="3959"/>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138" name="Straight Arrow Connector 5137">
            <a:extLst>
              <a:ext uri="{FF2B5EF4-FFF2-40B4-BE49-F238E27FC236}">
                <a16:creationId xmlns:a16="http://schemas.microsoft.com/office/drawing/2014/main" id="{5ABCDB74-6D16-8582-C8B3-8F9F5FA1CF35}"/>
              </a:ext>
            </a:extLst>
          </p:cNvPr>
          <p:cNvCxnSpPr>
            <a:cxnSpLocks/>
          </p:cNvCxnSpPr>
          <p:nvPr/>
        </p:nvCxnSpPr>
        <p:spPr>
          <a:xfrm>
            <a:off x="10262260" y="3196935"/>
            <a:ext cx="577933" cy="3959"/>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139" name="Straight Arrow Connector 5138">
            <a:extLst>
              <a:ext uri="{FF2B5EF4-FFF2-40B4-BE49-F238E27FC236}">
                <a16:creationId xmlns:a16="http://schemas.microsoft.com/office/drawing/2014/main" id="{BD9CD80B-AC6B-3E98-5518-DEC6F5C05E2A}"/>
              </a:ext>
            </a:extLst>
          </p:cNvPr>
          <p:cNvCxnSpPr>
            <a:cxnSpLocks/>
          </p:cNvCxnSpPr>
          <p:nvPr/>
        </p:nvCxnSpPr>
        <p:spPr>
          <a:xfrm>
            <a:off x="10262260" y="3850078"/>
            <a:ext cx="577933" cy="3959"/>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5140" name="Straight Arrow Connector 5139">
            <a:extLst>
              <a:ext uri="{FF2B5EF4-FFF2-40B4-BE49-F238E27FC236}">
                <a16:creationId xmlns:a16="http://schemas.microsoft.com/office/drawing/2014/main" id="{0114D16B-72CE-601D-2C18-09772FE46A14}"/>
              </a:ext>
            </a:extLst>
          </p:cNvPr>
          <p:cNvCxnSpPr>
            <a:cxnSpLocks/>
          </p:cNvCxnSpPr>
          <p:nvPr/>
        </p:nvCxnSpPr>
        <p:spPr>
          <a:xfrm>
            <a:off x="10262260" y="4899065"/>
            <a:ext cx="577933" cy="3959"/>
          </a:xfrm>
          <a:prstGeom prst="straightConnector1">
            <a:avLst/>
          </a:prstGeom>
          <a:ln w="57150">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141" name="TextBox 5140">
            <a:extLst>
              <a:ext uri="{FF2B5EF4-FFF2-40B4-BE49-F238E27FC236}">
                <a16:creationId xmlns:a16="http://schemas.microsoft.com/office/drawing/2014/main" id="{F6D340BC-A6F7-9D3D-1AF6-B5C4E15F53FE}"/>
              </a:ext>
            </a:extLst>
          </p:cNvPr>
          <p:cNvSpPr txBox="1"/>
          <p:nvPr/>
        </p:nvSpPr>
        <p:spPr>
          <a:xfrm>
            <a:off x="10262259" y="1642753"/>
            <a:ext cx="145472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Model Performance</a:t>
            </a:r>
          </a:p>
        </p:txBody>
      </p:sp>
      <p:sp>
        <p:nvSpPr>
          <p:cNvPr id="5142" name="TextBox 5141">
            <a:extLst>
              <a:ext uri="{FF2B5EF4-FFF2-40B4-BE49-F238E27FC236}">
                <a16:creationId xmlns:a16="http://schemas.microsoft.com/office/drawing/2014/main" id="{3B3B153B-FAC1-5B68-A859-1097B5F73188}"/>
              </a:ext>
            </a:extLst>
          </p:cNvPr>
          <p:cNvSpPr txBox="1"/>
          <p:nvPr/>
        </p:nvSpPr>
        <p:spPr>
          <a:xfrm>
            <a:off x="10816442" y="2968830"/>
            <a:ext cx="5739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P</a:t>
            </a:r>
            <a:r>
              <a:rPr lang="en-US" sz="2400" baseline="-25000">
                <a:latin typeface="Calibri"/>
                <a:ea typeface="Calibri"/>
                <a:cs typeface="Calibri"/>
              </a:rPr>
              <a:t>2</a:t>
            </a:r>
          </a:p>
        </p:txBody>
      </p:sp>
      <p:sp>
        <p:nvSpPr>
          <p:cNvPr id="5143" name="TextBox 5142">
            <a:extLst>
              <a:ext uri="{FF2B5EF4-FFF2-40B4-BE49-F238E27FC236}">
                <a16:creationId xmlns:a16="http://schemas.microsoft.com/office/drawing/2014/main" id="{E2681057-1618-7738-808A-F29606402F72}"/>
              </a:ext>
            </a:extLst>
          </p:cNvPr>
          <p:cNvSpPr txBox="1"/>
          <p:nvPr/>
        </p:nvSpPr>
        <p:spPr>
          <a:xfrm>
            <a:off x="10816442" y="2285999"/>
            <a:ext cx="5739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P</a:t>
            </a:r>
            <a:r>
              <a:rPr lang="en-US" sz="2400" baseline="-25000">
                <a:latin typeface="Calibri"/>
                <a:ea typeface="Calibri"/>
                <a:cs typeface="Calibri"/>
              </a:rPr>
              <a:t>1</a:t>
            </a:r>
          </a:p>
        </p:txBody>
      </p:sp>
      <p:sp>
        <p:nvSpPr>
          <p:cNvPr id="5144" name="TextBox 5143">
            <a:extLst>
              <a:ext uri="{FF2B5EF4-FFF2-40B4-BE49-F238E27FC236}">
                <a16:creationId xmlns:a16="http://schemas.microsoft.com/office/drawing/2014/main" id="{40C67A22-972B-7C98-CBFD-48BCF6A96ADA}"/>
              </a:ext>
            </a:extLst>
          </p:cNvPr>
          <p:cNvSpPr txBox="1"/>
          <p:nvPr/>
        </p:nvSpPr>
        <p:spPr>
          <a:xfrm>
            <a:off x="10816442" y="3621972"/>
            <a:ext cx="5739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P</a:t>
            </a:r>
            <a:r>
              <a:rPr lang="en-US" sz="2400" baseline="-25000">
                <a:latin typeface="Calibri"/>
                <a:ea typeface="Calibri"/>
                <a:cs typeface="Calibri"/>
              </a:rPr>
              <a:t>3</a:t>
            </a:r>
          </a:p>
        </p:txBody>
      </p:sp>
      <p:sp>
        <p:nvSpPr>
          <p:cNvPr id="5145" name="TextBox 5144">
            <a:extLst>
              <a:ext uri="{FF2B5EF4-FFF2-40B4-BE49-F238E27FC236}">
                <a16:creationId xmlns:a16="http://schemas.microsoft.com/office/drawing/2014/main" id="{BE9C8030-8CB0-1F64-36AD-F2EED39EFA63}"/>
              </a:ext>
            </a:extLst>
          </p:cNvPr>
          <p:cNvSpPr txBox="1"/>
          <p:nvPr/>
        </p:nvSpPr>
        <p:spPr>
          <a:xfrm>
            <a:off x="10816442" y="4680855"/>
            <a:ext cx="5739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P</a:t>
            </a:r>
            <a:r>
              <a:rPr lang="en-US" sz="2400" baseline="-25000">
                <a:latin typeface="Calibri"/>
                <a:ea typeface="Calibri"/>
                <a:cs typeface="Calibri"/>
              </a:rPr>
              <a:t>k</a:t>
            </a:r>
          </a:p>
        </p:txBody>
      </p:sp>
      <p:grpSp>
        <p:nvGrpSpPr>
          <p:cNvPr id="5146" name="Group 5145">
            <a:extLst>
              <a:ext uri="{FF2B5EF4-FFF2-40B4-BE49-F238E27FC236}">
                <a16:creationId xmlns:a16="http://schemas.microsoft.com/office/drawing/2014/main" id="{759923FF-4061-1944-E564-1337F42E15B7}"/>
              </a:ext>
            </a:extLst>
          </p:cNvPr>
          <p:cNvGrpSpPr/>
          <p:nvPr/>
        </p:nvGrpSpPr>
        <p:grpSpPr>
          <a:xfrm>
            <a:off x="5700156" y="5274621"/>
            <a:ext cx="5498274" cy="976262"/>
            <a:chOff x="5700156" y="5343894"/>
            <a:chExt cx="5498274" cy="976262"/>
          </a:xfrm>
        </p:grpSpPr>
        <p:sp>
          <p:nvSpPr>
            <p:cNvPr id="5147" name="TextBox 5146">
              <a:extLst>
                <a:ext uri="{FF2B5EF4-FFF2-40B4-BE49-F238E27FC236}">
                  <a16:creationId xmlns:a16="http://schemas.microsoft.com/office/drawing/2014/main" id="{18CB7E30-1CDC-EDC9-D6FC-044D0CD49461}"/>
                </a:ext>
              </a:extLst>
            </p:cNvPr>
            <p:cNvSpPr txBox="1"/>
            <p:nvPr/>
          </p:nvSpPr>
          <p:spPr>
            <a:xfrm>
              <a:off x="5700156" y="5343894"/>
              <a:ext cx="185057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P</a:t>
              </a:r>
              <a:r>
                <a:rPr lang="en-US" sz="2400" baseline="-25000">
                  <a:latin typeface="Calibri"/>
                  <a:ea typeface="Calibri"/>
                  <a:cs typeface="Calibri"/>
                </a:rPr>
                <a:t>1</a:t>
              </a:r>
              <a:r>
                <a:rPr lang="en-US" sz="2400">
                  <a:latin typeface="Calibri"/>
                  <a:ea typeface="Calibri"/>
                  <a:cs typeface="Calibri"/>
                </a:rPr>
                <a:t> + …. + P</a:t>
              </a:r>
              <a:r>
                <a:rPr lang="en-US" sz="2400" baseline="-25000">
                  <a:solidFill>
                    <a:srgbClr val="414042"/>
                  </a:solidFill>
                  <a:latin typeface="Calibri"/>
                  <a:ea typeface="Calibri"/>
                  <a:cs typeface="Calibri"/>
                </a:rPr>
                <a:t>k </a:t>
              </a:r>
              <a:endParaRPr lang="en-US" sz="2400">
                <a:latin typeface="Calibri"/>
                <a:ea typeface="Calibri"/>
                <a:cs typeface="Calibri"/>
              </a:endParaRPr>
            </a:p>
          </p:txBody>
        </p:sp>
        <p:sp>
          <p:nvSpPr>
            <p:cNvPr id="5148" name="TextBox 5147">
              <a:extLst>
                <a:ext uri="{FF2B5EF4-FFF2-40B4-BE49-F238E27FC236}">
                  <a16:creationId xmlns:a16="http://schemas.microsoft.com/office/drawing/2014/main" id="{67082753-4837-5ECB-8C87-D82932B98BEF}"/>
                </a:ext>
              </a:extLst>
            </p:cNvPr>
            <p:cNvSpPr txBox="1"/>
            <p:nvPr/>
          </p:nvSpPr>
          <p:spPr>
            <a:xfrm>
              <a:off x="6363195" y="5858491"/>
              <a:ext cx="57397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400">
                  <a:latin typeface="Calibri"/>
                  <a:ea typeface="Calibri"/>
                  <a:cs typeface="Calibri"/>
                </a:rPr>
                <a:t>k</a:t>
              </a:r>
              <a:endParaRPr lang="en-US"/>
            </a:p>
          </p:txBody>
        </p:sp>
        <p:cxnSp>
          <p:nvCxnSpPr>
            <p:cNvPr id="5149" name="Straight Arrow Connector 5148">
              <a:extLst>
                <a:ext uri="{FF2B5EF4-FFF2-40B4-BE49-F238E27FC236}">
                  <a16:creationId xmlns:a16="http://schemas.microsoft.com/office/drawing/2014/main" id="{7B460026-5CB7-B83A-A2AD-EC60A8A3AB52}"/>
                </a:ext>
              </a:extLst>
            </p:cNvPr>
            <p:cNvCxnSpPr/>
            <p:nvPr/>
          </p:nvCxnSpPr>
          <p:spPr>
            <a:xfrm>
              <a:off x="5922077" y="5828062"/>
              <a:ext cx="1379516" cy="3960"/>
            </a:xfrm>
            <a:prstGeom prst="straightConnector1">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5150" name="TextBox 5149">
              <a:extLst>
                <a:ext uri="{FF2B5EF4-FFF2-40B4-BE49-F238E27FC236}">
                  <a16:creationId xmlns:a16="http://schemas.microsoft.com/office/drawing/2014/main" id="{652DE069-FC91-8587-07E6-754D7A5CBE2C}"/>
                </a:ext>
              </a:extLst>
            </p:cNvPr>
            <p:cNvSpPr txBox="1"/>
            <p:nvPr/>
          </p:nvSpPr>
          <p:spPr>
            <a:xfrm>
              <a:off x="7267699" y="5605153"/>
              <a:ext cx="393073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a:latin typeface="Calibri"/>
                </a:rPr>
                <a:t>= Overall Model Performance</a:t>
              </a:r>
              <a:r>
                <a:rPr lang="en-US" sz="2400">
                  <a:latin typeface="Calibri"/>
                  <a:ea typeface="Calibri"/>
                  <a:cs typeface="Calibri"/>
                </a:rPr>
                <a:t>​</a:t>
              </a:r>
            </a:p>
          </p:txBody>
        </p:sp>
      </p:grpSp>
      <p:sp>
        <p:nvSpPr>
          <p:cNvPr id="5151" name="TextBox 5150">
            <a:extLst>
              <a:ext uri="{FF2B5EF4-FFF2-40B4-BE49-F238E27FC236}">
                <a16:creationId xmlns:a16="http://schemas.microsoft.com/office/drawing/2014/main" id="{1812F1C8-1965-8993-94FA-CDEBC901DBB8}"/>
              </a:ext>
            </a:extLst>
          </p:cNvPr>
          <p:cNvSpPr txBox="1"/>
          <p:nvPr/>
        </p:nvSpPr>
        <p:spPr>
          <a:xfrm>
            <a:off x="6205267" y="1854817"/>
            <a:ext cx="820222" cy="369332"/>
          </a:xfrm>
          <a:prstGeom prst="rect">
            <a:avLst/>
          </a:prstGeom>
          <a:noFill/>
        </p:spPr>
        <p:txBody>
          <a:bodyPr wrap="square" rtlCol="0">
            <a:spAutoFit/>
          </a:bodyPr>
          <a:lstStyle/>
          <a:p>
            <a:r>
              <a:rPr lang="en-US"/>
              <a:t>Test = </a:t>
            </a:r>
          </a:p>
        </p:txBody>
      </p:sp>
      <p:sp>
        <p:nvSpPr>
          <p:cNvPr id="5152" name="TextBox 5151">
            <a:extLst>
              <a:ext uri="{FF2B5EF4-FFF2-40B4-BE49-F238E27FC236}">
                <a16:creationId xmlns:a16="http://schemas.microsoft.com/office/drawing/2014/main" id="{1725CF1B-7B7D-3A46-656E-6C3222DD2725}"/>
              </a:ext>
            </a:extLst>
          </p:cNvPr>
          <p:cNvSpPr txBox="1"/>
          <p:nvPr/>
        </p:nvSpPr>
        <p:spPr>
          <a:xfrm>
            <a:off x="7992098" y="1856836"/>
            <a:ext cx="1270655" cy="369332"/>
          </a:xfrm>
          <a:prstGeom prst="rect">
            <a:avLst/>
          </a:prstGeom>
          <a:noFill/>
        </p:spPr>
        <p:txBody>
          <a:bodyPr wrap="square" rtlCol="0">
            <a:spAutoFit/>
          </a:bodyPr>
          <a:lstStyle/>
          <a:p>
            <a:r>
              <a:rPr lang="en-US"/>
              <a:t>Training = </a:t>
            </a:r>
          </a:p>
        </p:txBody>
      </p:sp>
      <p:sp>
        <p:nvSpPr>
          <p:cNvPr id="5153" name="Rectangle 5152">
            <a:extLst>
              <a:ext uri="{FF2B5EF4-FFF2-40B4-BE49-F238E27FC236}">
                <a16:creationId xmlns:a16="http://schemas.microsoft.com/office/drawing/2014/main" id="{11BB4312-5A86-5A1E-C5AB-5D55BB99B6A8}"/>
              </a:ext>
            </a:extLst>
          </p:cNvPr>
          <p:cNvSpPr/>
          <p:nvPr/>
        </p:nvSpPr>
        <p:spPr>
          <a:xfrm>
            <a:off x="6948161" y="1930731"/>
            <a:ext cx="228600" cy="228600"/>
          </a:xfrm>
          <a:prstGeom prst="rect">
            <a:avLst/>
          </a:prstGeom>
          <a:solidFill>
            <a:srgbClr val="CCC1DA"/>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54" name="Rectangle 5153">
            <a:extLst>
              <a:ext uri="{FF2B5EF4-FFF2-40B4-BE49-F238E27FC236}">
                <a16:creationId xmlns:a16="http://schemas.microsoft.com/office/drawing/2014/main" id="{A6C76977-F2B6-9310-0EB3-46ED781CE0B2}"/>
              </a:ext>
            </a:extLst>
          </p:cNvPr>
          <p:cNvSpPr/>
          <p:nvPr/>
        </p:nvSpPr>
        <p:spPr>
          <a:xfrm>
            <a:off x="9065319" y="1925183"/>
            <a:ext cx="228600" cy="228600"/>
          </a:xfrm>
          <a:prstGeom prst="rect">
            <a:avLst/>
          </a:prstGeom>
          <a:solidFill>
            <a:srgbClr val="D9D8DA"/>
          </a:solidFill>
          <a:ln>
            <a:solidFill>
              <a:schemeClr val="tx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9400188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7">
                                            <p:txEl>
                                              <p:pRg st="1" end="1"/>
                                            </p:txEl>
                                          </p:spTgt>
                                        </p:tgtEl>
                                        <p:attrNameLst>
                                          <p:attrName>style.visibility</p:attrName>
                                        </p:attrNameLst>
                                      </p:cBhvr>
                                      <p:to>
                                        <p:strVal val="visible"/>
                                      </p:to>
                                    </p:set>
                                    <p:animEffect transition="in" filter="fade">
                                      <p:cBhvr>
                                        <p:cTn id="7" dur="1000"/>
                                        <p:tgtEl>
                                          <p:spTgt spid="57">
                                            <p:txEl>
                                              <p:pRg st="1" end="1"/>
                                            </p:txEl>
                                          </p:spTgt>
                                        </p:tgtEl>
                                      </p:cBhvr>
                                    </p:animEffect>
                                    <p:anim calcmode="lin" valueType="num">
                                      <p:cBhvr>
                                        <p:cTn id="8" dur="1000" fill="hold"/>
                                        <p:tgtEl>
                                          <p:spTgt spid="57">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57">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6"/>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31"/>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42"/>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43"/>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57">
                                            <p:txEl>
                                              <p:pRg st="4" end="4"/>
                                            </p:txEl>
                                          </p:spTgt>
                                        </p:tgtEl>
                                        <p:attrNameLst>
                                          <p:attrName>style.visibility</p:attrName>
                                        </p:attrNameLst>
                                      </p:cBhvr>
                                      <p:to>
                                        <p:strVal val="visible"/>
                                      </p:to>
                                    </p:set>
                                    <p:animEffect transition="in" filter="fade">
                                      <p:cBhvr>
                                        <p:cTn id="30" dur="1000"/>
                                        <p:tgtEl>
                                          <p:spTgt spid="57">
                                            <p:txEl>
                                              <p:pRg st="4" end="4"/>
                                            </p:txEl>
                                          </p:spTgt>
                                        </p:tgtEl>
                                      </p:cBhvr>
                                    </p:animEffect>
                                    <p:anim calcmode="lin" valueType="num">
                                      <p:cBhvr>
                                        <p:cTn id="31" dur="1000" fill="hold"/>
                                        <p:tgtEl>
                                          <p:spTgt spid="57">
                                            <p:txEl>
                                              <p:pRg st="4" end="4"/>
                                            </p:txEl>
                                          </p:spTgt>
                                        </p:tgtEl>
                                        <p:attrNameLst>
                                          <p:attrName>ppt_x</p:attrName>
                                        </p:attrNameLst>
                                      </p:cBhvr>
                                      <p:tavLst>
                                        <p:tav tm="0">
                                          <p:val>
                                            <p:strVal val="#ppt_x"/>
                                          </p:val>
                                        </p:tav>
                                        <p:tav tm="100000">
                                          <p:val>
                                            <p:strVal val="#ppt_x"/>
                                          </p:val>
                                        </p:tav>
                                      </p:tavLst>
                                    </p:anim>
                                    <p:anim calcmode="lin" valueType="num">
                                      <p:cBhvr>
                                        <p:cTn id="32" dur="1000" fill="hold"/>
                                        <p:tgtEl>
                                          <p:spTgt spid="57">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57">
                                            <p:txEl>
                                              <p:pRg st="5" end="5"/>
                                            </p:txEl>
                                          </p:spTgt>
                                        </p:tgtEl>
                                        <p:attrNameLst>
                                          <p:attrName>style.visibility</p:attrName>
                                        </p:attrNameLst>
                                      </p:cBhvr>
                                      <p:to>
                                        <p:strVal val="visible"/>
                                      </p:to>
                                    </p:set>
                                    <p:animEffect transition="in" filter="fade">
                                      <p:cBhvr>
                                        <p:cTn id="37" dur="1000"/>
                                        <p:tgtEl>
                                          <p:spTgt spid="57">
                                            <p:txEl>
                                              <p:pRg st="5" end="5"/>
                                            </p:txEl>
                                          </p:spTgt>
                                        </p:tgtEl>
                                      </p:cBhvr>
                                    </p:animEffect>
                                    <p:anim calcmode="lin" valueType="num">
                                      <p:cBhvr>
                                        <p:cTn id="38" dur="1000" fill="hold"/>
                                        <p:tgtEl>
                                          <p:spTgt spid="57">
                                            <p:txEl>
                                              <p:pRg st="5" end="5"/>
                                            </p:txEl>
                                          </p:spTgt>
                                        </p:tgtEl>
                                        <p:attrNameLst>
                                          <p:attrName>ppt_x</p:attrName>
                                        </p:attrNameLst>
                                      </p:cBhvr>
                                      <p:tavLst>
                                        <p:tav tm="0">
                                          <p:val>
                                            <p:strVal val="#ppt_x"/>
                                          </p:val>
                                        </p:tav>
                                        <p:tav tm="100000">
                                          <p:val>
                                            <p:strVal val="#ppt_x"/>
                                          </p:val>
                                        </p:tav>
                                      </p:tavLst>
                                    </p:anim>
                                    <p:anim calcmode="lin" valueType="num">
                                      <p:cBhvr>
                                        <p:cTn id="39" dur="1000" fill="hold"/>
                                        <p:tgtEl>
                                          <p:spTgt spid="57">
                                            <p:txEl>
                                              <p:pRg st="5" end="5"/>
                                            </p:txEl>
                                          </p:spTgt>
                                        </p:tgtEl>
                                        <p:attrNameLst>
                                          <p:attrName>ppt_y</p:attrName>
                                        </p:attrNameLst>
                                      </p:cBhvr>
                                      <p:tavLst>
                                        <p:tav tm="0">
                                          <p:val>
                                            <p:strVal val="#ppt_y+.1"/>
                                          </p:val>
                                        </p:tav>
                                        <p:tav tm="100000">
                                          <p:val>
                                            <p:strVal val="#ppt_y"/>
                                          </p:val>
                                        </p:tav>
                                      </p:tavLst>
                                    </p:anim>
                                  </p:childTnLst>
                                </p:cTn>
                              </p:par>
                              <p:par>
                                <p:cTn id="40" presetID="1" presetClass="exit" presetSubtype="0" fill="hold" nodeType="withEffect">
                                  <p:stCondLst>
                                    <p:cond delay="0"/>
                                  </p:stCondLst>
                                  <p:childTnLst>
                                    <p:set>
                                      <p:cBhvr>
                                        <p:cTn id="41" dur="1" fill="hold">
                                          <p:stCondLst>
                                            <p:cond delay="0"/>
                                          </p:stCondLst>
                                        </p:cTn>
                                        <p:tgtEl>
                                          <p:spTgt spid="6"/>
                                        </p:tgtEl>
                                        <p:attrNameLst>
                                          <p:attrName>style.visibility</p:attrName>
                                        </p:attrNameLst>
                                      </p:cBhvr>
                                      <p:to>
                                        <p:strVal val="hidden"/>
                                      </p:to>
                                    </p:set>
                                  </p:childTnLst>
                                </p:cTn>
                              </p:par>
                              <p:par>
                                <p:cTn id="42" presetID="1" presetClass="exit" presetSubtype="0" fill="hold" grpId="1" nodeType="withEffect">
                                  <p:stCondLst>
                                    <p:cond delay="0"/>
                                  </p:stCondLst>
                                  <p:childTnLst>
                                    <p:set>
                                      <p:cBhvr>
                                        <p:cTn id="43" dur="1" fill="hold">
                                          <p:stCondLst>
                                            <p:cond delay="0"/>
                                          </p:stCondLst>
                                        </p:cTn>
                                        <p:tgtEl>
                                          <p:spTgt spid="8"/>
                                        </p:tgtEl>
                                        <p:attrNameLst>
                                          <p:attrName>style.visibility</p:attrName>
                                        </p:attrNameLst>
                                      </p:cBhvr>
                                      <p:to>
                                        <p:strVal val="hidden"/>
                                      </p:to>
                                    </p:set>
                                  </p:childTnLst>
                                </p:cTn>
                              </p:par>
                              <p:par>
                                <p:cTn id="44" presetID="1" presetClass="exit" presetSubtype="0" fill="hold" grpId="1" nodeType="withEffect">
                                  <p:stCondLst>
                                    <p:cond delay="0"/>
                                  </p:stCondLst>
                                  <p:childTnLst>
                                    <p:set>
                                      <p:cBhvr>
                                        <p:cTn id="45" dur="1" fill="hold">
                                          <p:stCondLst>
                                            <p:cond delay="0"/>
                                          </p:stCondLst>
                                        </p:cTn>
                                        <p:tgtEl>
                                          <p:spTgt spid="11"/>
                                        </p:tgtEl>
                                        <p:attrNameLst>
                                          <p:attrName>style.visibility</p:attrName>
                                        </p:attrNameLst>
                                      </p:cBhvr>
                                      <p:to>
                                        <p:strVal val="hidden"/>
                                      </p:to>
                                    </p:set>
                                  </p:childTnLst>
                                </p:cTn>
                              </p:par>
                              <p:par>
                                <p:cTn id="46" presetID="1" presetClass="exit" presetSubtype="0" fill="hold" grpId="1" nodeType="withEffect">
                                  <p:stCondLst>
                                    <p:cond delay="0"/>
                                  </p:stCondLst>
                                  <p:childTnLst>
                                    <p:set>
                                      <p:cBhvr>
                                        <p:cTn id="47" dur="1" fill="hold">
                                          <p:stCondLst>
                                            <p:cond delay="0"/>
                                          </p:stCondLst>
                                        </p:cTn>
                                        <p:tgtEl>
                                          <p:spTgt spid="9"/>
                                        </p:tgtEl>
                                        <p:attrNameLst>
                                          <p:attrName>style.visibility</p:attrName>
                                        </p:attrNameLst>
                                      </p:cBhvr>
                                      <p:to>
                                        <p:strVal val="hidden"/>
                                      </p:to>
                                    </p:set>
                                  </p:childTnLst>
                                </p:cTn>
                              </p:par>
                              <p:par>
                                <p:cTn id="48" presetID="1" presetClass="exit" presetSubtype="0" fill="hold" grpId="1" nodeType="withEffect">
                                  <p:stCondLst>
                                    <p:cond delay="0"/>
                                  </p:stCondLst>
                                  <p:childTnLst>
                                    <p:set>
                                      <p:cBhvr>
                                        <p:cTn id="49" dur="1" fill="hold">
                                          <p:stCondLst>
                                            <p:cond delay="0"/>
                                          </p:stCondLst>
                                        </p:cTn>
                                        <p:tgtEl>
                                          <p:spTgt spid="31"/>
                                        </p:tgtEl>
                                        <p:attrNameLst>
                                          <p:attrName>style.visibility</p:attrName>
                                        </p:attrNameLst>
                                      </p:cBhvr>
                                      <p:to>
                                        <p:strVal val="hidden"/>
                                      </p:to>
                                    </p:set>
                                  </p:childTnLst>
                                </p:cTn>
                              </p:par>
                              <p:par>
                                <p:cTn id="50" presetID="1" presetClass="exit" presetSubtype="0" fill="hold" grpId="1" nodeType="withEffect">
                                  <p:stCondLst>
                                    <p:cond delay="0"/>
                                  </p:stCondLst>
                                  <p:childTnLst>
                                    <p:set>
                                      <p:cBhvr>
                                        <p:cTn id="51" dur="1" fill="hold">
                                          <p:stCondLst>
                                            <p:cond delay="0"/>
                                          </p:stCondLst>
                                        </p:cTn>
                                        <p:tgtEl>
                                          <p:spTgt spid="42"/>
                                        </p:tgtEl>
                                        <p:attrNameLst>
                                          <p:attrName>style.visibility</p:attrName>
                                        </p:attrNameLst>
                                      </p:cBhvr>
                                      <p:to>
                                        <p:strVal val="hidden"/>
                                      </p:to>
                                    </p:set>
                                  </p:childTnLst>
                                </p:cTn>
                              </p:par>
                              <p:par>
                                <p:cTn id="52" presetID="1" presetClass="exit" presetSubtype="0" fill="hold" grpId="1" nodeType="withEffect">
                                  <p:stCondLst>
                                    <p:cond delay="0"/>
                                  </p:stCondLst>
                                  <p:childTnLst>
                                    <p:set>
                                      <p:cBhvr>
                                        <p:cTn id="53" dur="1" fill="hold">
                                          <p:stCondLst>
                                            <p:cond delay="0"/>
                                          </p:stCondLst>
                                        </p:cTn>
                                        <p:tgtEl>
                                          <p:spTgt spid="43"/>
                                        </p:tgtEl>
                                        <p:attrNameLst>
                                          <p:attrName>style.visibility</p:attrName>
                                        </p:attrNameLst>
                                      </p:cBhvr>
                                      <p:to>
                                        <p:strVal val="hidden"/>
                                      </p:to>
                                    </p:set>
                                  </p:childTnLst>
                                </p:cTn>
                              </p:par>
                              <p:par>
                                <p:cTn id="54" presetID="2" presetClass="entr" presetSubtype="8" fill="hold" grpId="0" nodeType="withEffect">
                                  <p:stCondLst>
                                    <p:cond delay="0"/>
                                  </p:stCondLst>
                                  <p:childTnLst>
                                    <p:set>
                                      <p:cBhvr>
                                        <p:cTn id="55" dur="1" fill="hold">
                                          <p:stCondLst>
                                            <p:cond delay="0"/>
                                          </p:stCondLst>
                                        </p:cTn>
                                        <p:tgtEl>
                                          <p:spTgt spid="59"/>
                                        </p:tgtEl>
                                        <p:attrNameLst>
                                          <p:attrName>style.visibility</p:attrName>
                                        </p:attrNameLst>
                                      </p:cBhvr>
                                      <p:to>
                                        <p:strVal val="visible"/>
                                      </p:to>
                                    </p:set>
                                    <p:anim calcmode="lin" valueType="num">
                                      <p:cBhvr additive="base">
                                        <p:cTn id="56" dur="500" fill="hold"/>
                                        <p:tgtEl>
                                          <p:spTgt spid="59"/>
                                        </p:tgtEl>
                                        <p:attrNameLst>
                                          <p:attrName>ppt_x</p:attrName>
                                        </p:attrNameLst>
                                      </p:cBhvr>
                                      <p:tavLst>
                                        <p:tav tm="0">
                                          <p:val>
                                            <p:strVal val="0-#ppt_w/2"/>
                                          </p:val>
                                        </p:tav>
                                        <p:tav tm="100000">
                                          <p:val>
                                            <p:strVal val="#ppt_x"/>
                                          </p:val>
                                        </p:tav>
                                      </p:tavLst>
                                    </p:anim>
                                    <p:anim calcmode="lin" valueType="num">
                                      <p:cBhvr additive="base">
                                        <p:cTn id="57" dur="500" fill="hold"/>
                                        <p:tgtEl>
                                          <p:spTgt spid="59"/>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0"/>
                                  </p:stCondLst>
                                  <p:childTnLst>
                                    <p:set>
                                      <p:cBhvr>
                                        <p:cTn id="59" dur="1" fill="hold">
                                          <p:stCondLst>
                                            <p:cond delay="0"/>
                                          </p:stCondLst>
                                        </p:cTn>
                                        <p:tgtEl>
                                          <p:spTgt spid="60"/>
                                        </p:tgtEl>
                                        <p:attrNameLst>
                                          <p:attrName>style.visibility</p:attrName>
                                        </p:attrNameLst>
                                      </p:cBhvr>
                                      <p:to>
                                        <p:strVal val="visible"/>
                                      </p:to>
                                    </p:set>
                                    <p:anim calcmode="lin" valueType="num">
                                      <p:cBhvr additive="base">
                                        <p:cTn id="60" dur="500" fill="hold"/>
                                        <p:tgtEl>
                                          <p:spTgt spid="60"/>
                                        </p:tgtEl>
                                        <p:attrNameLst>
                                          <p:attrName>ppt_x</p:attrName>
                                        </p:attrNameLst>
                                      </p:cBhvr>
                                      <p:tavLst>
                                        <p:tav tm="0">
                                          <p:val>
                                            <p:strVal val="0-#ppt_w/2"/>
                                          </p:val>
                                        </p:tav>
                                        <p:tav tm="100000">
                                          <p:val>
                                            <p:strVal val="#ppt_x"/>
                                          </p:val>
                                        </p:tav>
                                      </p:tavLst>
                                    </p:anim>
                                    <p:anim calcmode="lin" valueType="num">
                                      <p:cBhvr additive="base">
                                        <p:cTn id="61" dur="500" fill="hold"/>
                                        <p:tgtEl>
                                          <p:spTgt spid="60"/>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61"/>
                                        </p:tgtEl>
                                        <p:attrNameLst>
                                          <p:attrName>style.visibility</p:attrName>
                                        </p:attrNameLst>
                                      </p:cBhvr>
                                      <p:to>
                                        <p:strVal val="visible"/>
                                      </p:to>
                                    </p:set>
                                    <p:anim calcmode="lin" valueType="num">
                                      <p:cBhvr additive="base">
                                        <p:cTn id="64" dur="500" fill="hold"/>
                                        <p:tgtEl>
                                          <p:spTgt spid="61"/>
                                        </p:tgtEl>
                                        <p:attrNameLst>
                                          <p:attrName>ppt_x</p:attrName>
                                        </p:attrNameLst>
                                      </p:cBhvr>
                                      <p:tavLst>
                                        <p:tav tm="0">
                                          <p:val>
                                            <p:strVal val="0-#ppt_w/2"/>
                                          </p:val>
                                        </p:tav>
                                        <p:tav tm="100000">
                                          <p:val>
                                            <p:strVal val="#ppt_x"/>
                                          </p:val>
                                        </p:tav>
                                      </p:tavLst>
                                    </p:anim>
                                    <p:anim calcmode="lin" valueType="num">
                                      <p:cBhvr additive="base">
                                        <p:cTn id="65" dur="500" fill="hold"/>
                                        <p:tgtEl>
                                          <p:spTgt spid="61"/>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0"/>
                                  </p:stCondLst>
                                  <p:childTnLst>
                                    <p:set>
                                      <p:cBhvr>
                                        <p:cTn id="67" dur="1" fill="hold">
                                          <p:stCondLst>
                                            <p:cond delay="0"/>
                                          </p:stCondLst>
                                        </p:cTn>
                                        <p:tgtEl>
                                          <p:spTgt spid="62"/>
                                        </p:tgtEl>
                                        <p:attrNameLst>
                                          <p:attrName>style.visibility</p:attrName>
                                        </p:attrNameLst>
                                      </p:cBhvr>
                                      <p:to>
                                        <p:strVal val="visible"/>
                                      </p:to>
                                    </p:set>
                                    <p:anim calcmode="lin" valueType="num">
                                      <p:cBhvr additive="base">
                                        <p:cTn id="68" dur="500" fill="hold"/>
                                        <p:tgtEl>
                                          <p:spTgt spid="62"/>
                                        </p:tgtEl>
                                        <p:attrNameLst>
                                          <p:attrName>ppt_x</p:attrName>
                                        </p:attrNameLst>
                                      </p:cBhvr>
                                      <p:tavLst>
                                        <p:tav tm="0">
                                          <p:val>
                                            <p:strVal val="0-#ppt_w/2"/>
                                          </p:val>
                                        </p:tav>
                                        <p:tav tm="100000">
                                          <p:val>
                                            <p:strVal val="#ppt_x"/>
                                          </p:val>
                                        </p:tav>
                                      </p:tavLst>
                                    </p:anim>
                                    <p:anim calcmode="lin" valueType="num">
                                      <p:cBhvr additive="base">
                                        <p:cTn id="69" dur="500" fill="hold"/>
                                        <p:tgtEl>
                                          <p:spTgt spid="62"/>
                                        </p:tgtEl>
                                        <p:attrNameLst>
                                          <p:attrName>ppt_y</p:attrName>
                                        </p:attrNameLst>
                                      </p:cBhvr>
                                      <p:tavLst>
                                        <p:tav tm="0">
                                          <p:val>
                                            <p:strVal val="#ppt_y"/>
                                          </p:val>
                                        </p:tav>
                                        <p:tav tm="100000">
                                          <p:val>
                                            <p:strVal val="#ppt_y"/>
                                          </p:val>
                                        </p:tav>
                                      </p:tavLst>
                                    </p:anim>
                                  </p:childTnLst>
                                </p:cTn>
                              </p:par>
                              <p:par>
                                <p:cTn id="70" presetID="2" presetClass="entr" presetSubtype="8" fill="hold" grpId="0" nodeType="withEffect">
                                  <p:stCondLst>
                                    <p:cond delay="0"/>
                                  </p:stCondLst>
                                  <p:childTnLst>
                                    <p:set>
                                      <p:cBhvr>
                                        <p:cTn id="71" dur="1" fill="hold">
                                          <p:stCondLst>
                                            <p:cond delay="0"/>
                                          </p:stCondLst>
                                        </p:cTn>
                                        <p:tgtEl>
                                          <p:spTgt spid="63"/>
                                        </p:tgtEl>
                                        <p:attrNameLst>
                                          <p:attrName>style.visibility</p:attrName>
                                        </p:attrNameLst>
                                      </p:cBhvr>
                                      <p:to>
                                        <p:strVal val="visible"/>
                                      </p:to>
                                    </p:set>
                                    <p:anim calcmode="lin" valueType="num">
                                      <p:cBhvr additive="base">
                                        <p:cTn id="72" dur="500" fill="hold"/>
                                        <p:tgtEl>
                                          <p:spTgt spid="63"/>
                                        </p:tgtEl>
                                        <p:attrNameLst>
                                          <p:attrName>ppt_x</p:attrName>
                                        </p:attrNameLst>
                                      </p:cBhvr>
                                      <p:tavLst>
                                        <p:tav tm="0">
                                          <p:val>
                                            <p:strVal val="0-#ppt_w/2"/>
                                          </p:val>
                                        </p:tav>
                                        <p:tav tm="100000">
                                          <p:val>
                                            <p:strVal val="#ppt_x"/>
                                          </p:val>
                                        </p:tav>
                                      </p:tavLst>
                                    </p:anim>
                                    <p:anim calcmode="lin" valueType="num">
                                      <p:cBhvr additive="base">
                                        <p:cTn id="73" dur="500" fill="hold"/>
                                        <p:tgtEl>
                                          <p:spTgt spid="63"/>
                                        </p:tgtEl>
                                        <p:attrNameLst>
                                          <p:attrName>ppt_y</p:attrName>
                                        </p:attrNameLst>
                                      </p:cBhvr>
                                      <p:tavLst>
                                        <p:tav tm="0">
                                          <p:val>
                                            <p:strVal val="#ppt_y"/>
                                          </p:val>
                                        </p:tav>
                                        <p:tav tm="100000">
                                          <p:val>
                                            <p:strVal val="#ppt_y"/>
                                          </p:val>
                                        </p:tav>
                                      </p:tavLst>
                                    </p:anim>
                                  </p:childTnLst>
                                </p:cTn>
                              </p:par>
                              <p:par>
                                <p:cTn id="74" presetID="1" presetClass="entr" presetSubtype="0" fill="hold" grpId="0" nodeType="withEffect">
                                  <p:stCondLst>
                                    <p:cond delay="0"/>
                                  </p:stCondLst>
                                  <p:childTnLst>
                                    <p:set>
                                      <p:cBhvr>
                                        <p:cTn id="75" dur="1" fill="hold">
                                          <p:stCondLst>
                                            <p:cond delay="0"/>
                                          </p:stCondLst>
                                        </p:cTn>
                                        <p:tgtEl>
                                          <p:spTgt spid="5151"/>
                                        </p:tgtEl>
                                        <p:attrNameLst>
                                          <p:attrName>style.visibility</p:attrName>
                                        </p:attrNameLst>
                                      </p:cBhvr>
                                      <p:to>
                                        <p:strVal val="visible"/>
                                      </p:to>
                                    </p:set>
                                  </p:childTnLst>
                                </p:cTn>
                              </p:par>
                              <p:par>
                                <p:cTn id="76" presetID="1" presetClass="entr" presetSubtype="0" fill="hold" grpId="0" nodeType="withEffect">
                                  <p:stCondLst>
                                    <p:cond delay="0"/>
                                  </p:stCondLst>
                                  <p:childTnLst>
                                    <p:set>
                                      <p:cBhvr>
                                        <p:cTn id="77" dur="1" fill="hold">
                                          <p:stCondLst>
                                            <p:cond delay="0"/>
                                          </p:stCondLst>
                                        </p:cTn>
                                        <p:tgtEl>
                                          <p:spTgt spid="5153"/>
                                        </p:tgtEl>
                                        <p:attrNameLst>
                                          <p:attrName>style.visibility</p:attrName>
                                        </p:attrNameLst>
                                      </p:cBhvr>
                                      <p:to>
                                        <p:strVal val="visible"/>
                                      </p:to>
                                    </p:set>
                                  </p:childTnLst>
                                </p:cTn>
                              </p:par>
                              <p:par>
                                <p:cTn id="78" presetID="1" presetClass="entr" presetSubtype="0" fill="hold" grpId="0" nodeType="withEffect">
                                  <p:stCondLst>
                                    <p:cond delay="0"/>
                                  </p:stCondLst>
                                  <p:childTnLst>
                                    <p:set>
                                      <p:cBhvr>
                                        <p:cTn id="79" dur="1" fill="hold">
                                          <p:stCondLst>
                                            <p:cond delay="0"/>
                                          </p:stCondLst>
                                        </p:cTn>
                                        <p:tgtEl>
                                          <p:spTgt spid="5152"/>
                                        </p:tgtEl>
                                        <p:attrNameLst>
                                          <p:attrName>style.visibility</p:attrName>
                                        </p:attrNameLst>
                                      </p:cBhvr>
                                      <p:to>
                                        <p:strVal val="visible"/>
                                      </p:to>
                                    </p:set>
                                  </p:childTnLst>
                                </p:cTn>
                              </p:par>
                              <p:par>
                                <p:cTn id="80" presetID="1" presetClass="entr" presetSubtype="0" fill="hold" grpId="0" nodeType="withEffect">
                                  <p:stCondLst>
                                    <p:cond delay="0"/>
                                  </p:stCondLst>
                                  <p:childTnLst>
                                    <p:set>
                                      <p:cBhvr>
                                        <p:cTn id="81" dur="1" fill="hold">
                                          <p:stCondLst>
                                            <p:cond delay="0"/>
                                          </p:stCondLst>
                                        </p:cTn>
                                        <p:tgtEl>
                                          <p:spTgt spid="5154"/>
                                        </p:tgtEl>
                                        <p:attrNameLst>
                                          <p:attrName>style.visibility</p:attrName>
                                        </p:attrNameLst>
                                      </p:cBhvr>
                                      <p:to>
                                        <p:strVal val="visible"/>
                                      </p:to>
                                    </p:set>
                                  </p:childTnLst>
                                </p:cTn>
                              </p:par>
                            </p:childTnLst>
                          </p:cTn>
                        </p:par>
                      </p:childTnLst>
                    </p:cTn>
                  </p:par>
                  <p:par>
                    <p:cTn id="82" fill="hold">
                      <p:stCondLst>
                        <p:cond delay="indefinite"/>
                      </p:stCondLst>
                      <p:childTnLst>
                        <p:par>
                          <p:cTn id="83" fill="hold">
                            <p:stCondLst>
                              <p:cond delay="0"/>
                            </p:stCondLst>
                            <p:childTnLst>
                              <p:par>
                                <p:cTn id="84" presetID="22" presetClass="entr" presetSubtype="8" fill="hold" nodeType="clickEffect">
                                  <p:stCondLst>
                                    <p:cond delay="0"/>
                                  </p:stCondLst>
                                  <p:childTnLst>
                                    <p:set>
                                      <p:cBhvr>
                                        <p:cTn id="85" dur="1" fill="hold">
                                          <p:stCondLst>
                                            <p:cond delay="0"/>
                                          </p:stCondLst>
                                        </p:cTn>
                                        <p:tgtEl>
                                          <p:spTgt spid="5137"/>
                                        </p:tgtEl>
                                        <p:attrNameLst>
                                          <p:attrName>style.visibility</p:attrName>
                                        </p:attrNameLst>
                                      </p:cBhvr>
                                      <p:to>
                                        <p:strVal val="visible"/>
                                      </p:to>
                                    </p:set>
                                    <p:animEffect transition="in" filter="wipe(left)">
                                      <p:cBhvr>
                                        <p:cTn id="86" dur="500"/>
                                        <p:tgtEl>
                                          <p:spTgt spid="5137"/>
                                        </p:tgtEl>
                                      </p:cBhvr>
                                    </p:animEffect>
                                  </p:childTnLst>
                                </p:cTn>
                              </p:par>
                              <p:par>
                                <p:cTn id="87" presetID="22" presetClass="entr" presetSubtype="8" fill="hold" grpId="0" nodeType="withEffect">
                                  <p:stCondLst>
                                    <p:cond delay="250"/>
                                  </p:stCondLst>
                                  <p:childTnLst>
                                    <p:set>
                                      <p:cBhvr>
                                        <p:cTn id="88" dur="1" fill="hold">
                                          <p:stCondLst>
                                            <p:cond delay="0"/>
                                          </p:stCondLst>
                                        </p:cTn>
                                        <p:tgtEl>
                                          <p:spTgt spid="5143"/>
                                        </p:tgtEl>
                                        <p:attrNameLst>
                                          <p:attrName>style.visibility</p:attrName>
                                        </p:attrNameLst>
                                      </p:cBhvr>
                                      <p:to>
                                        <p:strVal val="visible"/>
                                      </p:to>
                                    </p:set>
                                    <p:animEffect transition="in" filter="wipe(left)">
                                      <p:cBhvr>
                                        <p:cTn id="89" dur="500"/>
                                        <p:tgtEl>
                                          <p:spTgt spid="5143"/>
                                        </p:tgtEl>
                                      </p:cBhvr>
                                    </p:animEffect>
                                  </p:childTnLst>
                                </p:cTn>
                              </p:par>
                              <p:par>
                                <p:cTn id="90" presetID="22" presetClass="entr" presetSubtype="8" fill="hold" grpId="0" nodeType="withEffect">
                                  <p:stCondLst>
                                    <p:cond delay="0"/>
                                  </p:stCondLst>
                                  <p:childTnLst>
                                    <p:set>
                                      <p:cBhvr>
                                        <p:cTn id="91" dur="1" fill="hold">
                                          <p:stCondLst>
                                            <p:cond delay="0"/>
                                          </p:stCondLst>
                                        </p:cTn>
                                        <p:tgtEl>
                                          <p:spTgt spid="5141"/>
                                        </p:tgtEl>
                                        <p:attrNameLst>
                                          <p:attrName>style.visibility</p:attrName>
                                        </p:attrNameLst>
                                      </p:cBhvr>
                                      <p:to>
                                        <p:strVal val="visible"/>
                                      </p:to>
                                    </p:set>
                                    <p:animEffect transition="in" filter="wipe(left)">
                                      <p:cBhvr>
                                        <p:cTn id="92" dur="500"/>
                                        <p:tgtEl>
                                          <p:spTgt spid="5141"/>
                                        </p:tgtEl>
                                      </p:cBhvr>
                                    </p:animEffect>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5120"/>
                                        </p:tgtEl>
                                        <p:attrNameLst>
                                          <p:attrName>style.visibility</p:attrName>
                                        </p:attrNameLst>
                                      </p:cBhvr>
                                      <p:to>
                                        <p:strVal val="visible"/>
                                      </p:to>
                                    </p:set>
                                    <p:anim calcmode="lin" valueType="num">
                                      <p:cBhvr additive="base">
                                        <p:cTn id="97" dur="500" fill="hold"/>
                                        <p:tgtEl>
                                          <p:spTgt spid="5120"/>
                                        </p:tgtEl>
                                        <p:attrNameLst>
                                          <p:attrName>ppt_x</p:attrName>
                                        </p:attrNameLst>
                                      </p:cBhvr>
                                      <p:tavLst>
                                        <p:tav tm="0">
                                          <p:val>
                                            <p:strVal val="#ppt_x"/>
                                          </p:val>
                                        </p:tav>
                                        <p:tav tm="100000">
                                          <p:val>
                                            <p:strVal val="#ppt_x"/>
                                          </p:val>
                                        </p:tav>
                                      </p:tavLst>
                                    </p:anim>
                                    <p:anim calcmode="lin" valueType="num">
                                      <p:cBhvr additive="base">
                                        <p:cTn id="98" dur="500" fill="hold"/>
                                        <p:tgtEl>
                                          <p:spTgt spid="5120"/>
                                        </p:tgtEl>
                                        <p:attrNameLst>
                                          <p:attrName>ppt_y</p:attrName>
                                        </p:attrNameLst>
                                      </p:cBhvr>
                                      <p:tavLst>
                                        <p:tav tm="0">
                                          <p:val>
                                            <p:strVal val="1+#ppt_h/2"/>
                                          </p:val>
                                        </p:tav>
                                        <p:tav tm="100000">
                                          <p:val>
                                            <p:strVal val="#ppt_y"/>
                                          </p:val>
                                        </p:tav>
                                      </p:tavLst>
                                    </p:anim>
                                  </p:childTnLst>
                                </p:cTn>
                              </p:par>
                              <p:par>
                                <p:cTn id="99" presetID="2" presetClass="entr" presetSubtype="4" fill="hold" grpId="0" nodeType="withEffect">
                                  <p:stCondLst>
                                    <p:cond delay="0"/>
                                  </p:stCondLst>
                                  <p:childTnLst>
                                    <p:set>
                                      <p:cBhvr>
                                        <p:cTn id="100" dur="1" fill="hold">
                                          <p:stCondLst>
                                            <p:cond delay="0"/>
                                          </p:stCondLst>
                                        </p:cTn>
                                        <p:tgtEl>
                                          <p:spTgt spid="5121"/>
                                        </p:tgtEl>
                                        <p:attrNameLst>
                                          <p:attrName>style.visibility</p:attrName>
                                        </p:attrNameLst>
                                      </p:cBhvr>
                                      <p:to>
                                        <p:strVal val="visible"/>
                                      </p:to>
                                    </p:set>
                                    <p:anim calcmode="lin" valueType="num">
                                      <p:cBhvr additive="base">
                                        <p:cTn id="101" dur="500" fill="hold"/>
                                        <p:tgtEl>
                                          <p:spTgt spid="5121"/>
                                        </p:tgtEl>
                                        <p:attrNameLst>
                                          <p:attrName>ppt_x</p:attrName>
                                        </p:attrNameLst>
                                      </p:cBhvr>
                                      <p:tavLst>
                                        <p:tav tm="0">
                                          <p:val>
                                            <p:strVal val="#ppt_x"/>
                                          </p:val>
                                        </p:tav>
                                        <p:tav tm="100000">
                                          <p:val>
                                            <p:strVal val="#ppt_x"/>
                                          </p:val>
                                        </p:tav>
                                      </p:tavLst>
                                    </p:anim>
                                    <p:anim calcmode="lin" valueType="num">
                                      <p:cBhvr additive="base">
                                        <p:cTn id="102" dur="500" fill="hold"/>
                                        <p:tgtEl>
                                          <p:spTgt spid="5121"/>
                                        </p:tgtEl>
                                        <p:attrNameLst>
                                          <p:attrName>ppt_y</p:attrName>
                                        </p:attrNameLst>
                                      </p:cBhvr>
                                      <p:tavLst>
                                        <p:tav tm="0">
                                          <p:val>
                                            <p:strVal val="1+#ppt_h/2"/>
                                          </p:val>
                                        </p:tav>
                                        <p:tav tm="100000">
                                          <p:val>
                                            <p:strVal val="#ppt_y"/>
                                          </p:val>
                                        </p:tav>
                                      </p:tavLst>
                                    </p:anim>
                                  </p:childTnLst>
                                </p:cTn>
                              </p:par>
                              <p:par>
                                <p:cTn id="103" presetID="2" presetClass="entr" presetSubtype="4" fill="hold" grpId="0" nodeType="withEffect">
                                  <p:stCondLst>
                                    <p:cond delay="0"/>
                                  </p:stCondLst>
                                  <p:childTnLst>
                                    <p:set>
                                      <p:cBhvr>
                                        <p:cTn id="104" dur="1" fill="hold">
                                          <p:stCondLst>
                                            <p:cond delay="0"/>
                                          </p:stCondLst>
                                        </p:cTn>
                                        <p:tgtEl>
                                          <p:spTgt spid="5123"/>
                                        </p:tgtEl>
                                        <p:attrNameLst>
                                          <p:attrName>style.visibility</p:attrName>
                                        </p:attrNameLst>
                                      </p:cBhvr>
                                      <p:to>
                                        <p:strVal val="visible"/>
                                      </p:to>
                                    </p:set>
                                    <p:anim calcmode="lin" valueType="num">
                                      <p:cBhvr additive="base">
                                        <p:cTn id="105" dur="500" fill="hold"/>
                                        <p:tgtEl>
                                          <p:spTgt spid="5123"/>
                                        </p:tgtEl>
                                        <p:attrNameLst>
                                          <p:attrName>ppt_x</p:attrName>
                                        </p:attrNameLst>
                                      </p:cBhvr>
                                      <p:tavLst>
                                        <p:tav tm="0">
                                          <p:val>
                                            <p:strVal val="#ppt_x"/>
                                          </p:val>
                                        </p:tav>
                                        <p:tav tm="100000">
                                          <p:val>
                                            <p:strVal val="#ppt_x"/>
                                          </p:val>
                                        </p:tav>
                                      </p:tavLst>
                                    </p:anim>
                                    <p:anim calcmode="lin" valueType="num">
                                      <p:cBhvr additive="base">
                                        <p:cTn id="106" dur="500" fill="hold"/>
                                        <p:tgtEl>
                                          <p:spTgt spid="5123"/>
                                        </p:tgtEl>
                                        <p:attrNameLst>
                                          <p:attrName>ppt_y</p:attrName>
                                        </p:attrNameLst>
                                      </p:cBhvr>
                                      <p:tavLst>
                                        <p:tav tm="0">
                                          <p:val>
                                            <p:strVal val="1+#ppt_h/2"/>
                                          </p:val>
                                        </p:tav>
                                        <p:tav tm="100000">
                                          <p:val>
                                            <p:strVal val="#ppt_y"/>
                                          </p:val>
                                        </p:tav>
                                      </p:tavLst>
                                    </p:anim>
                                  </p:childTnLst>
                                </p:cTn>
                              </p:par>
                              <p:par>
                                <p:cTn id="107" presetID="2" presetClass="entr" presetSubtype="4" fill="hold" grpId="0" nodeType="withEffect">
                                  <p:stCondLst>
                                    <p:cond delay="0"/>
                                  </p:stCondLst>
                                  <p:childTnLst>
                                    <p:set>
                                      <p:cBhvr>
                                        <p:cTn id="108" dur="1" fill="hold">
                                          <p:stCondLst>
                                            <p:cond delay="0"/>
                                          </p:stCondLst>
                                        </p:cTn>
                                        <p:tgtEl>
                                          <p:spTgt spid="5124"/>
                                        </p:tgtEl>
                                        <p:attrNameLst>
                                          <p:attrName>style.visibility</p:attrName>
                                        </p:attrNameLst>
                                      </p:cBhvr>
                                      <p:to>
                                        <p:strVal val="visible"/>
                                      </p:to>
                                    </p:set>
                                    <p:anim calcmode="lin" valueType="num">
                                      <p:cBhvr additive="base">
                                        <p:cTn id="109" dur="500" fill="hold"/>
                                        <p:tgtEl>
                                          <p:spTgt spid="5124"/>
                                        </p:tgtEl>
                                        <p:attrNameLst>
                                          <p:attrName>ppt_x</p:attrName>
                                        </p:attrNameLst>
                                      </p:cBhvr>
                                      <p:tavLst>
                                        <p:tav tm="0">
                                          <p:val>
                                            <p:strVal val="#ppt_x"/>
                                          </p:val>
                                        </p:tav>
                                        <p:tav tm="100000">
                                          <p:val>
                                            <p:strVal val="#ppt_x"/>
                                          </p:val>
                                        </p:tav>
                                      </p:tavLst>
                                    </p:anim>
                                    <p:anim calcmode="lin" valueType="num">
                                      <p:cBhvr additive="base">
                                        <p:cTn id="110" dur="500" fill="hold"/>
                                        <p:tgtEl>
                                          <p:spTgt spid="5124"/>
                                        </p:tgtEl>
                                        <p:attrNameLst>
                                          <p:attrName>ppt_y</p:attrName>
                                        </p:attrNameLst>
                                      </p:cBhvr>
                                      <p:tavLst>
                                        <p:tav tm="0">
                                          <p:val>
                                            <p:strVal val="1+#ppt_h/2"/>
                                          </p:val>
                                        </p:tav>
                                        <p:tav tm="100000">
                                          <p:val>
                                            <p:strVal val="#ppt_y"/>
                                          </p:val>
                                        </p:tav>
                                      </p:tavLst>
                                    </p:anim>
                                  </p:childTnLst>
                                </p:cTn>
                              </p:par>
                              <p:par>
                                <p:cTn id="111" presetID="2" presetClass="entr" presetSubtype="4" fill="hold" grpId="0" nodeType="withEffect">
                                  <p:stCondLst>
                                    <p:cond delay="0"/>
                                  </p:stCondLst>
                                  <p:childTnLst>
                                    <p:set>
                                      <p:cBhvr>
                                        <p:cTn id="112" dur="1" fill="hold">
                                          <p:stCondLst>
                                            <p:cond delay="0"/>
                                          </p:stCondLst>
                                        </p:cTn>
                                        <p:tgtEl>
                                          <p:spTgt spid="5125"/>
                                        </p:tgtEl>
                                        <p:attrNameLst>
                                          <p:attrName>style.visibility</p:attrName>
                                        </p:attrNameLst>
                                      </p:cBhvr>
                                      <p:to>
                                        <p:strVal val="visible"/>
                                      </p:to>
                                    </p:set>
                                    <p:anim calcmode="lin" valueType="num">
                                      <p:cBhvr additive="base">
                                        <p:cTn id="113" dur="500" fill="hold"/>
                                        <p:tgtEl>
                                          <p:spTgt spid="5125"/>
                                        </p:tgtEl>
                                        <p:attrNameLst>
                                          <p:attrName>ppt_x</p:attrName>
                                        </p:attrNameLst>
                                      </p:cBhvr>
                                      <p:tavLst>
                                        <p:tav tm="0">
                                          <p:val>
                                            <p:strVal val="#ppt_x"/>
                                          </p:val>
                                        </p:tav>
                                        <p:tav tm="100000">
                                          <p:val>
                                            <p:strVal val="#ppt_x"/>
                                          </p:val>
                                        </p:tav>
                                      </p:tavLst>
                                    </p:anim>
                                    <p:anim calcmode="lin" valueType="num">
                                      <p:cBhvr additive="base">
                                        <p:cTn id="114" dur="500" fill="hold"/>
                                        <p:tgtEl>
                                          <p:spTgt spid="5125"/>
                                        </p:tgtEl>
                                        <p:attrNameLst>
                                          <p:attrName>ppt_y</p:attrName>
                                        </p:attrNameLst>
                                      </p:cBhvr>
                                      <p:tavLst>
                                        <p:tav tm="0">
                                          <p:val>
                                            <p:strVal val="1+#ppt_h/2"/>
                                          </p:val>
                                        </p:tav>
                                        <p:tav tm="100000">
                                          <p:val>
                                            <p:strVal val="#ppt_y"/>
                                          </p:val>
                                        </p:tav>
                                      </p:tavLst>
                                    </p:anim>
                                  </p:childTnLst>
                                </p:cTn>
                              </p:par>
                              <p:par>
                                <p:cTn id="115" presetID="2" presetClass="entr" presetSubtype="4" fill="hold" nodeType="withEffect">
                                  <p:stCondLst>
                                    <p:cond delay="0"/>
                                  </p:stCondLst>
                                  <p:childTnLst>
                                    <p:set>
                                      <p:cBhvr>
                                        <p:cTn id="116" dur="1" fill="hold">
                                          <p:stCondLst>
                                            <p:cond delay="0"/>
                                          </p:stCondLst>
                                        </p:cTn>
                                        <p:tgtEl>
                                          <p:spTgt spid="5138"/>
                                        </p:tgtEl>
                                        <p:attrNameLst>
                                          <p:attrName>style.visibility</p:attrName>
                                        </p:attrNameLst>
                                      </p:cBhvr>
                                      <p:to>
                                        <p:strVal val="visible"/>
                                      </p:to>
                                    </p:set>
                                    <p:anim calcmode="lin" valueType="num">
                                      <p:cBhvr additive="base">
                                        <p:cTn id="117" dur="500" fill="hold"/>
                                        <p:tgtEl>
                                          <p:spTgt spid="5138"/>
                                        </p:tgtEl>
                                        <p:attrNameLst>
                                          <p:attrName>ppt_x</p:attrName>
                                        </p:attrNameLst>
                                      </p:cBhvr>
                                      <p:tavLst>
                                        <p:tav tm="0">
                                          <p:val>
                                            <p:strVal val="#ppt_x"/>
                                          </p:val>
                                        </p:tav>
                                        <p:tav tm="100000">
                                          <p:val>
                                            <p:strVal val="#ppt_x"/>
                                          </p:val>
                                        </p:tav>
                                      </p:tavLst>
                                    </p:anim>
                                    <p:anim calcmode="lin" valueType="num">
                                      <p:cBhvr additive="base">
                                        <p:cTn id="118" dur="500" fill="hold"/>
                                        <p:tgtEl>
                                          <p:spTgt spid="5138"/>
                                        </p:tgtEl>
                                        <p:attrNameLst>
                                          <p:attrName>ppt_y</p:attrName>
                                        </p:attrNameLst>
                                      </p:cBhvr>
                                      <p:tavLst>
                                        <p:tav tm="0">
                                          <p:val>
                                            <p:strVal val="1+#ppt_h/2"/>
                                          </p:val>
                                        </p:tav>
                                        <p:tav tm="100000">
                                          <p:val>
                                            <p:strVal val="#ppt_y"/>
                                          </p:val>
                                        </p:tav>
                                      </p:tavLst>
                                    </p:anim>
                                  </p:childTnLst>
                                </p:cTn>
                              </p:par>
                              <p:par>
                                <p:cTn id="119" presetID="2" presetClass="entr" presetSubtype="4" fill="hold" grpId="0" nodeType="withEffect">
                                  <p:stCondLst>
                                    <p:cond delay="0"/>
                                  </p:stCondLst>
                                  <p:childTnLst>
                                    <p:set>
                                      <p:cBhvr>
                                        <p:cTn id="120" dur="1" fill="hold">
                                          <p:stCondLst>
                                            <p:cond delay="0"/>
                                          </p:stCondLst>
                                        </p:cTn>
                                        <p:tgtEl>
                                          <p:spTgt spid="5142"/>
                                        </p:tgtEl>
                                        <p:attrNameLst>
                                          <p:attrName>style.visibility</p:attrName>
                                        </p:attrNameLst>
                                      </p:cBhvr>
                                      <p:to>
                                        <p:strVal val="visible"/>
                                      </p:to>
                                    </p:set>
                                    <p:anim calcmode="lin" valueType="num">
                                      <p:cBhvr additive="base">
                                        <p:cTn id="121" dur="500" fill="hold"/>
                                        <p:tgtEl>
                                          <p:spTgt spid="5142"/>
                                        </p:tgtEl>
                                        <p:attrNameLst>
                                          <p:attrName>ppt_x</p:attrName>
                                        </p:attrNameLst>
                                      </p:cBhvr>
                                      <p:tavLst>
                                        <p:tav tm="0">
                                          <p:val>
                                            <p:strVal val="#ppt_x"/>
                                          </p:val>
                                        </p:tav>
                                        <p:tav tm="100000">
                                          <p:val>
                                            <p:strVal val="#ppt_x"/>
                                          </p:val>
                                        </p:tav>
                                      </p:tavLst>
                                    </p:anim>
                                    <p:anim calcmode="lin" valueType="num">
                                      <p:cBhvr additive="base">
                                        <p:cTn id="122" dur="500" fill="hold"/>
                                        <p:tgtEl>
                                          <p:spTgt spid="5142"/>
                                        </p:tgtEl>
                                        <p:attrNameLst>
                                          <p:attrName>ppt_y</p:attrName>
                                        </p:attrNameLst>
                                      </p:cBhvr>
                                      <p:tavLst>
                                        <p:tav tm="0">
                                          <p:val>
                                            <p:strVal val="1+#ppt_h/2"/>
                                          </p:val>
                                        </p:tav>
                                        <p:tav tm="100000">
                                          <p:val>
                                            <p:strVal val="#ppt_y"/>
                                          </p:val>
                                        </p:tav>
                                      </p:tavLst>
                                    </p:anim>
                                  </p:childTnLst>
                                </p:cTn>
                              </p:par>
                              <p:par>
                                <p:cTn id="123" presetID="2" presetClass="entr" presetSubtype="4" fill="hold" grpId="0" nodeType="withEffect">
                                  <p:stCondLst>
                                    <p:cond delay="0"/>
                                  </p:stCondLst>
                                  <p:childTnLst>
                                    <p:set>
                                      <p:cBhvr>
                                        <p:cTn id="124" dur="1" fill="hold">
                                          <p:stCondLst>
                                            <p:cond delay="0"/>
                                          </p:stCondLst>
                                        </p:cTn>
                                        <p:tgtEl>
                                          <p:spTgt spid="5126"/>
                                        </p:tgtEl>
                                        <p:attrNameLst>
                                          <p:attrName>style.visibility</p:attrName>
                                        </p:attrNameLst>
                                      </p:cBhvr>
                                      <p:to>
                                        <p:strVal val="visible"/>
                                      </p:to>
                                    </p:set>
                                    <p:anim calcmode="lin" valueType="num">
                                      <p:cBhvr additive="base">
                                        <p:cTn id="125" dur="500" fill="hold"/>
                                        <p:tgtEl>
                                          <p:spTgt spid="5126"/>
                                        </p:tgtEl>
                                        <p:attrNameLst>
                                          <p:attrName>ppt_x</p:attrName>
                                        </p:attrNameLst>
                                      </p:cBhvr>
                                      <p:tavLst>
                                        <p:tav tm="0">
                                          <p:val>
                                            <p:strVal val="#ppt_x"/>
                                          </p:val>
                                        </p:tav>
                                        <p:tav tm="100000">
                                          <p:val>
                                            <p:strVal val="#ppt_x"/>
                                          </p:val>
                                        </p:tav>
                                      </p:tavLst>
                                    </p:anim>
                                    <p:anim calcmode="lin" valueType="num">
                                      <p:cBhvr additive="base">
                                        <p:cTn id="126" dur="500" fill="hold"/>
                                        <p:tgtEl>
                                          <p:spTgt spid="5126"/>
                                        </p:tgtEl>
                                        <p:attrNameLst>
                                          <p:attrName>ppt_y</p:attrName>
                                        </p:attrNameLst>
                                      </p:cBhvr>
                                      <p:tavLst>
                                        <p:tav tm="0">
                                          <p:val>
                                            <p:strVal val="1+#ppt_h/2"/>
                                          </p:val>
                                        </p:tav>
                                        <p:tav tm="100000">
                                          <p:val>
                                            <p:strVal val="#ppt_y"/>
                                          </p:val>
                                        </p:tav>
                                      </p:tavLst>
                                    </p:anim>
                                  </p:childTnLst>
                                </p:cTn>
                              </p:par>
                              <p:par>
                                <p:cTn id="127" presetID="2" presetClass="entr" presetSubtype="4" fill="hold" grpId="0" nodeType="withEffect">
                                  <p:stCondLst>
                                    <p:cond delay="0"/>
                                  </p:stCondLst>
                                  <p:childTnLst>
                                    <p:set>
                                      <p:cBhvr>
                                        <p:cTn id="128" dur="1" fill="hold">
                                          <p:stCondLst>
                                            <p:cond delay="0"/>
                                          </p:stCondLst>
                                        </p:cTn>
                                        <p:tgtEl>
                                          <p:spTgt spid="5127"/>
                                        </p:tgtEl>
                                        <p:attrNameLst>
                                          <p:attrName>style.visibility</p:attrName>
                                        </p:attrNameLst>
                                      </p:cBhvr>
                                      <p:to>
                                        <p:strVal val="visible"/>
                                      </p:to>
                                    </p:set>
                                    <p:anim calcmode="lin" valueType="num">
                                      <p:cBhvr additive="base">
                                        <p:cTn id="129" dur="500" fill="hold"/>
                                        <p:tgtEl>
                                          <p:spTgt spid="5127"/>
                                        </p:tgtEl>
                                        <p:attrNameLst>
                                          <p:attrName>ppt_x</p:attrName>
                                        </p:attrNameLst>
                                      </p:cBhvr>
                                      <p:tavLst>
                                        <p:tav tm="0">
                                          <p:val>
                                            <p:strVal val="#ppt_x"/>
                                          </p:val>
                                        </p:tav>
                                        <p:tav tm="100000">
                                          <p:val>
                                            <p:strVal val="#ppt_x"/>
                                          </p:val>
                                        </p:tav>
                                      </p:tavLst>
                                    </p:anim>
                                    <p:anim calcmode="lin" valueType="num">
                                      <p:cBhvr additive="base">
                                        <p:cTn id="130" dur="500" fill="hold"/>
                                        <p:tgtEl>
                                          <p:spTgt spid="5127"/>
                                        </p:tgtEl>
                                        <p:attrNameLst>
                                          <p:attrName>ppt_y</p:attrName>
                                        </p:attrNameLst>
                                      </p:cBhvr>
                                      <p:tavLst>
                                        <p:tav tm="0">
                                          <p:val>
                                            <p:strVal val="1+#ppt_h/2"/>
                                          </p:val>
                                        </p:tav>
                                        <p:tav tm="100000">
                                          <p:val>
                                            <p:strVal val="#ppt_y"/>
                                          </p:val>
                                        </p:tav>
                                      </p:tavLst>
                                    </p:anim>
                                  </p:childTnLst>
                                </p:cTn>
                              </p:par>
                              <p:par>
                                <p:cTn id="131" presetID="2" presetClass="entr" presetSubtype="4" fill="hold" grpId="0" nodeType="withEffect">
                                  <p:stCondLst>
                                    <p:cond delay="0"/>
                                  </p:stCondLst>
                                  <p:childTnLst>
                                    <p:set>
                                      <p:cBhvr>
                                        <p:cTn id="132" dur="1" fill="hold">
                                          <p:stCondLst>
                                            <p:cond delay="0"/>
                                          </p:stCondLst>
                                        </p:cTn>
                                        <p:tgtEl>
                                          <p:spTgt spid="5128"/>
                                        </p:tgtEl>
                                        <p:attrNameLst>
                                          <p:attrName>style.visibility</p:attrName>
                                        </p:attrNameLst>
                                      </p:cBhvr>
                                      <p:to>
                                        <p:strVal val="visible"/>
                                      </p:to>
                                    </p:set>
                                    <p:anim calcmode="lin" valueType="num">
                                      <p:cBhvr additive="base">
                                        <p:cTn id="133" dur="500" fill="hold"/>
                                        <p:tgtEl>
                                          <p:spTgt spid="5128"/>
                                        </p:tgtEl>
                                        <p:attrNameLst>
                                          <p:attrName>ppt_x</p:attrName>
                                        </p:attrNameLst>
                                      </p:cBhvr>
                                      <p:tavLst>
                                        <p:tav tm="0">
                                          <p:val>
                                            <p:strVal val="#ppt_x"/>
                                          </p:val>
                                        </p:tav>
                                        <p:tav tm="100000">
                                          <p:val>
                                            <p:strVal val="#ppt_x"/>
                                          </p:val>
                                        </p:tav>
                                      </p:tavLst>
                                    </p:anim>
                                    <p:anim calcmode="lin" valueType="num">
                                      <p:cBhvr additive="base">
                                        <p:cTn id="134" dur="500" fill="hold"/>
                                        <p:tgtEl>
                                          <p:spTgt spid="5128"/>
                                        </p:tgtEl>
                                        <p:attrNameLst>
                                          <p:attrName>ppt_y</p:attrName>
                                        </p:attrNameLst>
                                      </p:cBhvr>
                                      <p:tavLst>
                                        <p:tav tm="0">
                                          <p:val>
                                            <p:strVal val="1+#ppt_h/2"/>
                                          </p:val>
                                        </p:tav>
                                        <p:tav tm="100000">
                                          <p:val>
                                            <p:strVal val="#ppt_y"/>
                                          </p:val>
                                        </p:tav>
                                      </p:tavLst>
                                    </p:anim>
                                  </p:childTnLst>
                                </p:cTn>
                              </p:par>
                              <p:par>
                                <p:cTn id="135" presetID="2" presetClass="entr" presetSubtype="4" fill="hold" grpId="0" nodeType="withEffect">
                                  <p:stCondLst>
                                    <p:cond delay="0"/>
                                  </p:stCondLst>
                                  <p:childTnLst>
                                    <p:set>
                                      <p:cBhvr>
                                        <p:cTn id="136" dur="1" fill="hold">
                                          <p:stCondLst>
                                            <p:cond delay="0"/>
                                          </p:stCondLst>
                                        </p:cTn>
                                        <p:tgtEl>
                                          <p:spTgt spid="5129"/>
                                        </p:tgtEl>
                                        <p:attrNameLst>
                                          <p:attrName>style.visibility</p:attrName>
                                        </p:attrNameLst>
                                      </p:cBhvr>
                                      <p:to>
                                        <p:strVal val="visible"/>
                                      </p:to>
                                    </p:set>
                                    <p:anim calcmode="lin" valueType="num">
                                      <p:cBhvr additive="base">
                                        <p:cTn id="137" dur="500" fill="hold"/>
                                        <p:tgtEl>
                                          <p:spTgt spid="5129"/>
                                        </p:tgtEl>
                                        <p:attrNameLst>
                                          <p:attrName>ppt_x</p:attrName>
                                        </p:attrNameLst>
                                      </p:cBhvr>
                                      <p:tavLst>
                                        <p:tav tm="0">
                                          <p:val>
                                            <p:strVal val="#ppt_x"/>
                                          </p:val>
                                        </p:tav>
                                        <p:tav tm="100000">
                                          <p:val>
                                            <p:strVal val="#ppt_x"/>
                                          </p:val>
                                        </p:tav>
                                      </p:tavLst>
                                    </p:anim>
                                    <p:anim calcmode="lin" valueType="num">
                                      <p:cBhvr additive="base">
                                        <p:cTn id="138" dur="500" fill="hold"/>
                                        <p:tgtEl>
                                          <p:spTgt spid="5129"/>
                                        </p:tgtEl>
                                        <p:attrNameLst>
                                          <p:attrName>ppt_y</p:attrName>
                                        </p:attrNameLst>
                                      </p:cBhvr>
                                      <p:tavLst>
                                        <p:tav tm="0">
                                          <p:val>
                                            <p:strVal val="1+#ppt_h/2"/>
                                          </p:val>
                                        </p:tav>
                                        <p:tav tm="100000">
                                          <p:val>
                                            <p:strVal val="#ppt_y"/>
                                          </p:val>
                                        </p:tav>
                                      </p:tavLst>
                                    </p:anim>
                                  </p:childTnLst>
                                </p:cTn>
                              </p:par>
                              <p:par>
                                <p:cTn id="139" presetID="2" presetClass="entr" presetSubtype="4" fill="hold" grpId="0" nodeType="withEffect">
                                  <p:stCondLst>
                                    <p:cond delay="0"/>
                                  </p:stCondLst>
                                  <p:childTnLst>
                                    <p:set>
                                      <p:cBhvr>
                                        <p:cTn id="140" dur="1" fill="hold">
                                          <p:stCondLst>
                                            <p:cond delay="0"/>
                                          </p:stCondLst>
                                        </p:cTn>
                                        <p:tgtEl>
                                          <p:spTgt spid="5130"/>
                                        </p:tgtEl>
                                        <p:attrNameLst>
                                          <p:attrName>style.visibility</p:attrName>
                                        </p:attrNameLst>
                                      </p:cBhvr>
                                      <p:to>
                                        <p:strVal val="visible"/>
                                      </p:to>
                                    </p:set>
                                    <p:anim calcmode="lin" valueType="num">
                                      <p:cBhvr additive="base">
                                        <p:cTn id="141" dur="500" fill="hold"/>
                                        <p:tgtEl>
                                          <p:spTgt spid="5130"/>
                                        </p:tgtEl>
                                        <p:attrNameLst>
                                          <p:attrName>ppt_x</p:attrName>
                                        </p:attrNameLst>
                                      </p:cBhvr>
                                      <p:tavLst>
                                        <p:tav tm="0">
                                          <p:val>
                                            <p:strVal val="#ppt_x"/>
                                          </p:val>
                                        </p:tav>
                                        <p:tav tm="100000">
                                          <p:val>
                                            <p:strVal val="#ppt_x"/>
                                          </p:val>
                                        </p:tav>
                                      </p:tavLst>
                                    </p:anim>
                                    <p:anim calcmode="lin" valueType="num">
                                      <p:cBhvr additive="base">
                                        <p:cTn id="142" dur="500" fill="hold"/>
                                        <p:tgtEl>
                                          <p:spTgt spid="5130"/>
                                        </p:tgtEl>
                                        <p:attrNameLst>
                                          <p:attrName>ppt_y</p:attrName>
                                        </p:attrNameLst>
                                      </p:cBhvr>
                                      <p:tavLst>
                                        <p:tav tm="0">
                                          <p:val>
                                            <p:strVal val="1+#ppt_h/2"/>
                                          </p:val>
                                        </p:tav>
                                        <p:tav tm="100000">
                                          <p:val>
                                            <p:strVal val="#ppt_y"/>
                                          </p:val>
                                        </p:tav>
                                      </p:tavLst>
                                    </p:anim>
                                  </p:childTnLst>
                                </p:cTn>
                              </p:par>
                              <p:par>
                                <p:cTn id="143" presetID="2" presetClass="entr" presetSubtype="4" fill="hold" nodeType="withEffect">
                                  <p:stCondLst>
                                    <p:cond delay="0"/>
                                  </p:stCondLst>
                                  <p:childTnLst>
                                    <p:set>
                                      <p:cBhvr>
                                        <p:cTn id="144" dur="1" fill="hold">
                                          <p:stCondLst>
                                            <p:cond delay="0"/>
                                          </p:stCondLst>
                                        </p:cTn>
                                        <p:tgtEl>
                                          <p:spTgt spid="5139"/>
                                        </p:tgtEl>
                                        <p:attrNameLst>
                                          <p:attrName>style.visibility</p:attrName>
                                        </p:attrNameLst>
                                      </p:cBhvr>
                                      <p:to>
                                        <p:strVal val="visible"/>
                                      </p:to>
                                    </p:set>
                                    <p:anim calcmode="lin" valueType="num">
                                      <p:cBhvr additive="base">
                                        <p:cTn id="145" dur="500" fill="hold"/>
                                        <p:tgtEl>
                                          <p:spTgt spid="5139"/>
                                        </p:tgtEl>
                                        <p:attrNameLst>
                                          <p:attrName>ppt_x</p:attrName>
                                        </p:attrNameLst>
                                      </p:cBhvr>
                                      <p:tavLst>
                                        <p:tav tm="0">
                                          <p:val>
                                            <p:strVal val="#ppt_x"/>
                                          </p:val>
                                        </p:tav>
                                        <p:tav tm="100000">
                                          <p:val>
                                            <p:strVal val="#ppt_x"/>
                                          </p:val>
                                        </p:tav>
                                      </p:tavLst>
                                    </p:anim>
                                    <p:anim calcmode="lin" valueType="num">
                                      <p:cBhvr additive="base">
                                        <p:cTn id="146" dur="500" fill="hold"/>
                                        <p:tgtEl>
                                          <p:spTgt spid="5139"/>
                                        </p:tgtEl>
                                        <p:attrNameLst>
                                          <p:attrName>ppt_y</p:attrName>
                                        </p:attrNameLst>
                                      </p:cBhvr>
                                      <p:tavLst>
                                        <p:tav tm="0">
                                          <p:val>
                                            <p:strVal val="1+#ppt_h/2"/>
                                          </p:val>
                                        </p:tav>
                                        <p:tav tm="100000">
                                          <p:val>
                                            <p:strVal val="#ppt_y"/>
                                          </p:val>
                                        </p:tav>
                                      </p:tavLst>
                                    </p:anim>
                                  </p:childTnLst>
                                </p:cTn>
                              </p:par>
                              <p:par>
                                <p:cTn id="147" presetID="2" presetClass="entr" presetSubtype="4" fill="hold" grpId="0" nodeType="withEffect">
                                  <p:stCondLst>
                                    <p:cond delay="0"/>
                                  </p:stCondLst>
                                  <p:childTnLst>
                                    <p:set>
                                      <p:cBhvr>
                                        <p:cTn id="148" dur="1" fill="hold">
                                          <p:stCondLst>
                                            <p:cond delay="0"/>
                                          </p:stCondLst>
                                        </p:cTn>
                                        <p:tgtEl>
                                          <p:spTgt spid="5144"/>
                                        </p:tgtEl>
                                        <p:attrNameLst>
                                          <p:attrName>style.visibility</p:attrName>
                                        </p:attrNameLst>
                                      </p:cBhvr>
                                      <p:to>
                                        <p:strVal val="visible"/>
                                      </p:to>
                                    </p:set>
                                    <p:anim calcmode="lin" valueType="num">
                                      <p:cBhvr additive="base">
                                        <p:cTn id="149" dur="500" fill="hold"/>
                                        <p:tgtEl>
                                          <p:spTgt spid="5144"/>
                                        </p:tgtEl>
                                        <p:attrNameLst>
                                          <p:attrName>ppt_x</p:attrName>
                                        </p:attrNameLst>
                                      </p:cBhvr>
                                      <p:tavLst>
                                        <p:tav tm="0">
                                          <p:val>
                                            <p:strVal val="#ppt_x"/>
                                          </p:val>
                                        </p:tav>
                                        <p:tav tm="100000">
                                          <p:val>
                                            <p:strVal val="#ppt_x"/>
                                          </p:val>
                                        </p:tav>
                                      </p:tavLst>
                                    </p:anim>
                                    <p:anim calcmode="lin" valueType="num">
                                      <p:cBhvr additive="base">
                                        <p:cTn id="150" dur="500" fill="hold"/>
                                        <p:tgtEl>
                                          <p:spTgt spid="5144"/>
                                        </p:tgtEl>
                                        <p:attrNameLst>
                                          <p:attrName>ppt_y</p:attrName>
                                        </p:attrNameLst>
                                      </p:cBhvr>
                                      <p:tavLst>
                                        <p:tav tm="0">
                                          <p:val>
                                            <p:strVal val="1+#ppt_h/2"/>
                                          </p:val>
                                        </p:tav>
                                        <p:tav tm="100000">
                                          <p:val>
                                            <p:strVal val="#ppt_y"/>
                                          </p:val>
                                        </p:tav>
                                      </p:tavLst>
                                    </p:anim>
                                  </p:childTnLst>
                                </p:cTn>
                              </p:par>
                              <p:par>
                                <p:cTn id="151" presetID="2" presetClass="entr" presetSubtype="4" fill="hold" grpId="0" nodeType="withEffect">
                                  <p:stCondLst>
                                    <p:cond delay="0"/>
                                  </p:stCondLst>
                                  <p:childTnLst>
                                    <p:set>
                                      <p:cBhvr>
                                        <p:cTn id="152" dur="1" fill="hold">
                                          <p:stCondLst>
                                            <p:cond delay="0"/>
                                          </p:stCondLst>
                                        </p:cTn>
                                        <p:tgtEl>
                                          <p:spTgt spid="5145"/>
                                        </p:tgtEl>
                                        <p:attrNameLst>
                                          <p:attrName>style.visibility</p:attrName>
                                        </p:attrNameLst>
                                      </p:cBhvr>
                                      <p:to>
                                        <p:strVal val="visible"/>
                                      </p:to>
                                    </p:set>
                                    <p:anim calcmode="lin" valueType="num">
                                      <p:cBhvr additive="base">
                                        <p:cTn id="153" dur="500" fill="hold"/>
                                        <p:tgtEl>
                                          <p:spTgt spid="5145"/>
                                        </p:tgtEl>
                                        <p:attrNameLst>
                                          <p:attrName>ppt_x</p:attrName>
                                        </p:attrNameLst>
                                      </p:cBhvr>
                                      <p:tavLst>
                                        <p:tav tm="0">
                                          <p:val>
                                            <p:strVal val="#ppt_x"/>
                                          </p:val>
                                        </p:tav>
                                        <p:tav tm="100000">
                                          <p:val>
                                            <p:strVal val="#ppt_x"/>
                                          </p:val>
                                        </p:tav>
                                      </p:tavLst>
                                    </p:anim>
                                    <p:anim calcmode="lin" valueType="num">
                                      <p:cBhvr additive="base">
                                        <p:cTn id="154" dur="500" fill="hold"/>
                                        <p:tgtEl>
                                          <p:spTgt spid="5145"/>
                                        </p:tgtEl>
                                        <p:attrNameLst>
                                          <p:attrName>ppt_y</p:attrName>
                                        </p:attrNameLst>
                                      </p:cBhvr>
                                      <p:tavLst>
                                        <p:tav tm="0">
                                          <p:val>
                                            <p:strVal val="1+#ppt_h/2"/>
                                          </p:val>
                                        </p:tav>
                                        <p:tav tm="100000">
                                          <p:val>
                                            <p:strVal val="#ppt_y"/>
                                          </p:val>
                                        </p:tav>
                                      </p:tavLst>
                                    </p:anim>
                                  </p:childTnLst>
                                </p:cTn>
                              </p:par>
                              <p:par>
                                <p:cTn id="155" presetID="2" presetClass="entr" presetSubtype="4" fill="hold" grpId="0" nodeType="withEffect">
                                  <p:stCondLst>
                                    <p:cond delay="0"/>
                                  </p:stCondLst>
                                  <p:childTnLst>
                                    <p:set>
                                      <p:cBhvr>
                                        <p:cTn id="156" dur="1" fill="hold">
                                          <p:stCondLst>
                                            <p:cond delay="0"/>
                                          </p:stCondLst>
                                        </p:cTn>
                                        <p:tgtEl>
                                          <p:spTgt spid="5136"/>
                                        </p:tgtEl>
                                        <p:attrNameLst>
                                          <p:attrName>style.visibility</p:attrName>
                                        </p:attrNameLst>
                                      </p:cBhvr>
                                      <p:to>
                                        <p:strVal val="visible"/>
                                      </p:to>
                                    </p:set>
                                    <p:anim calcmode="lin" valueType="num">
                                      <p:cBhvr additive="base">
                                        <p:cTn id="157" dur="500" fill="hold"/>
                                        <p:tgtEl>
                                          <p:spTgt spid="5136"/>
                                        </p:tgtEl>
                                        <p:attrNameLst>
                                          <p:attrName>ppt_x</p:attrName>
                                        </p:attrNameLst>
                                      </p:cBhvr>
                                      <p:tavLst>
                                        <p:tav tm="0">
                                          <p:val>
                                            <p:strVal val="#ppt_x"/>
                                          </p:val>
                                        </p:tav>
                                        <p:tav tm="100000">
                                          <p:val>
                                            <p:strVal val="#ppt_x"/>
                                          </p:val>
                                        </p:tav>
                                      </p:tavLst>
                                    </p:anim>
                                    <p:anim calcmode="lin" valueType="num">
                                      <p:cBhvr additive="base">
                                        <p:cTn id="158" dur="500" fill="hold"/>
                                        <p:tgtEl>
                                          <p:spTgt spid="5136"/>
                                        </p:tgtEl>
                                        <p:attrNameLst>
                                          <p:attrName>ppt_y</p:attrName>
                                        </p:attrNameLst>
                                      </p:cBhvr>
                                      <p:tavLst>
                                        <p:tav tm="0">
                                          <p:val>
                                            <p:strVal val="1+#ppt_h/2"/>
                                          </p:val>
                                        </p:tav>
                                        <p:tav tm="100000">
                                          <p:val>
                                            <p:strVal val="#ppt_y"/>
                                          </p:val>
                                        </p:tav>
                                      </p:tavLst>
                                    </p:anim>
                                  </p:childTnLst>
                                </p:cTn>
                              </p:par>
                              <p:par>
                                <p:cTn id="159" presetID="2" presetClass="entr" presetSubtype="4" fill="hold" nodeType="withEffect">
                                  <p:stCondLst>
                                    <p:cond delay="0"/>
                                  </p:stCondLst>
                                  <p:childTnLst>
                                    <p:set>
                                      <p:cBhvr>
                                        <p:cTn id="160" dur="1" fill="hold">
                                          <p:stCondLst>
                                            <p:cond delay="0"/>
                                          </p:stCondLst>
                                        </p:cTn>
                                        <p:tgtEl>
                                          <p:spTgt spid="5140"/>
                                        </p:tgtEl>
                                        <p:attrNameLst>
                                          <p:attrName>style.visibility</p:attrName>
                                        </p:attrNameLst>
                                      </p:cBhvr>
                                      <p:to>
                                        <p:strVal val="visible"/>
                                      </p:to>
                                    </p:set>
                                    <p:anim calcmode="lin" valueType="num">
                                      <p:cBhvr additive="base">
                                        <p:cTn id="161" dur="500" fill="hold"/>
                                        <p:tgtEl>
                                          <p:spTgt spid="5140"/>
                                        </p:tgtEl>
                                        <p:attrNameLst>
                                          <p:attrName>ppt_x</p:attrName>
                                        </p:attrNameLst>
                                      </p:cBhvr>
                                      <p:tavLst>
                                        <p:tav tm="0">
                                          <p:val>
                                            <p:strVal val="#ppt_x"/>
                                          </p:val>
                                        </p:tav>
                                        <p:tav tm="100000">
                                          <p:val>
                                            <p:strVal val="#ppt_x"/>
                                          </p:val>
                                        </p:tav>
                                      </p:tavLst>
                                    </p:anim>
                                    <p:anim calcmode="lin" valueType="num">
                                      <p:cBhvr additive="base">
                                        <p:cTn id="162" dur="500" fill="hold"/>
                                        <p:tgtEl>
                                          <p:spTgt spid="5140"/>
                                        </p:tgtEl>
                                        <p:attrNameLst>
                                          <p:attrName>ppt_y</p:attrName>
                                        </p:attrNameLst>
                                      </p:cBhvr>
                                      <p:tavLst>
                                        <p:tav tm="0">
                                          <p:val>
                                            <p:strVal val="1+#ppt_h/2"/>
                                          </p:val>
                                        </p:tav>
                                        <p:tav tm="100000">
                                          <p:val>
                                            <p:strVal val="#ppt_y"/>
                                          </p:val>
                                        </p:tav>
                                      </p:tavLst>
                                    </p:anim>
                                  </p:childTnLst>
                                </p:cTn>
                              </p:par>
                              <p:par>
                                <p:cTn id="163" presetID="2" presetClass="entr" presetSubtype="4" fill="hold" grpId="0" nodeType="withEffect">
                                  <p:stCondLst>
                                    <p:cond delay="0"/>
                                  </p:stCondLst>
                                  <p:childTnLst>
                                    <p:set>
                                      <p:cBhvr>
                                        <p:cTn id="164" dur="1" fill="hold">
                                          <p:stCondLst>
                                            <p:cond delay="0"/>
                                          </p:stCondLst>
                                        </p:cTn>
                                        <p:tgtEl>
                                          <p:spTgt spid="5135"/>
                                        </p:tgtEl>
                                        <p:attrNameLst>
                                          <p:attrName>style.visibility</p:attrName>
                                        </p:attrNameLst>
                                      </p:cBhvr>
                                      <p:to>
                                        <p:strVal val="visible"/>
                                      </p:to>
                                    </p:set>
                                    <p:anim calcmode="lin" valueType="num">
                                      <p:cBhvr additive="base">
                                        <p:cTn id="165" dur="500" fill="hold"/>
                                        <p:tgtEl>
                                          <p:spTgt spid="5135"/>
                                        </p:tgtEl>
                                        <p:attrNameLst>
                                          <p:attrName>ppt_x</p:attrName>
                                        </p:attrNameLst>
                                      </p:cBhvr>
                                      <p:tavLst>
                                        <p:tav tm="0">
                                          <p:val>
                                            <p:strVal val="#ppt_x"/>
                                          </p:val>
                                        </p:tav>
                                        <p:tav tm="100000">
                                          <p:val>
                                            <p:strVal val="#ppt_x"/>
                                          </p:val>
                                        </p:tav>
                                      </p:tavLst>
                                    </p:anim>
                                    <p:anim calcmode="lin" valueType="num">
                                      <p:cBhvr additive="base">
                                        <p:cTn id="166" dur="500" fill="hold"/>
                                        <p:tgtEl>
                                          <p:spTgt spid="5135"/>
                                        </p:tgtEl>
                                        <p:attrNameLst>
                                          <p:attrName>ppt_y</p:attrName>
                                        </p:attrNameLst>
                                      </p:cBhvr>
                                      <p:tavLst>
                                        <p:tav tm="0">
                                          <p:val>
                                            <p:strVal val="1+#ppt_h/2"/>
                                          </p:val>
                                        </p:tav>
                                        <p:tav tm="100000">
                                          <p:val>
                                            <p:strVal val="#ppt_y"/>
                                          </p:val>
                                        </p:tav>
                                      </p:tavLst>
                                    </p:anim>
                                  </p:childTnLst>
                                </p:cTn>
                              </p:par>
                              <p:par>
                                <p:cTn id="167" presetID="2" presetClass="entr" presetSubtype="4" fill="hold" grpId="0" nodeType="withEffect">
                                  <p:stCondLst>
                                    <p:cond delay="0"/>
                                  </p:stCondLst>
                                  <p:childTnLst>
                                    <p:set>
                                      <p:cBhvr>
                                        <p:cTn id="168" dur="1" fill="hold">
                                          <p:stCondLst>
                                            <p:cond delay="0"/>
                                          </p:stCondLst>
                                        </p:cTn>
                                        <p:tgtEl>
                                          <p:spTgt spid="5134"/>
                                        </p:tgtEl>
                                        <p:attrNameLst>
                                          <p:attrName>style.visibility</p:attrName>
                                        </p:attrNameLst>
                                      </p:cBhvr>
                                      <p:to>
                                        <p:strVal val="visible"/>
                                      </p:to>
                                    </p:set>
                                    <p:anim calcmode="lin" valueType="num">
                                      <p:cBhvr additive="base">
                                        <p:cTn id="169" dur="500" fill="hold"/>
                                        <p:tgtEl>
                                          <p:spTgt spid="5134"/>
                                        </p:tgtEl>
                                        <p:attrNameLst>
                                          <p:attrName>ppt_x</p:attrName>
                                        </p:attrNameLst>
                                      </p:cBhvr>
                                      <p:tavLst>
                                        <p:tav tm="0">
                                          <p:val>
                                            <p:strVal val="#ppt_x"/>
                                          </p:val>
                                        </p:tav>
                                        <p:tav tm="100000">
                                          <p:val>
                                            <p:strVal val="#ppt_x"/>
                                          </p:val>
                                        </p:tav>
                                      </p:tavLst>
                                    </p:anim>
                                    <p:anim calcmode="lin" valueType="num">
                                      <p:cBhvr additive="base">
                                        <p:cTn id="170" dur="500" fill="hold"/>
                                        <p:tgtEl>
                                          <p:spTgt spid="5134"/>
                                        </p:tgtEl>
                                        <p:attrNameLst>
                                          <p:attrName>ppt_y</p:attrName>
                                        </p:attrNameLst>
                                      </p:cBhvr>
                                      <p:tavLst>
                                        <p:tav tm="0">
                                          <p:val>
                                            <p:strVal val="1+#ppt_h/2"/>
                                          </p:val>
                                        </p:tav>
                                        <p:tav tm="100000">
                                          <p:val>
                                            <p:strVal val="#ppt_y"/>
                                          </p:val>
                                        </p:tav>
                                      </p:tavLst>
                                    </p:anim>
                                  </p:childTnLst>
                                </p:cTn>
                              </p:par>
                              <p:par>
                                <p:cTn id="171" presetID="2" presetClass="entr" presetSubtype="4" fill="hold" grpId="0" nodeType="withEffect">
                                  <p:stCondLst>
                                    <p:cond delay="0"/>
                                  </p:stCondLst>
                                  <p:childTnLst>
                                    <p:set>
                                      <p:cBhvr>
                                        <p:cTn id="172" dur="1" fill="hold">
                                          <p:stCondLst>
                                            <p:cond delay="0"/>
                                          </p:stCondLst>
                                        </p:cTn>
                                        <p:tgtEl>
                                          <p:spTgt spid="5133"/>
                                        </p:tgtEl>
                                        <p:attrNameLst>
                                          <p:attrName>style.visibility</p:attrName>
                                        </p:attrNameLst>
                                      </p:cBhvr>
                                      <p:to>
                                        <p:strVal val="visible"/>
                                      </p:to>
                                    </p:set>
                                    <p:anim calcmode="lin" valueType="num">
                                      <p:cBhvr additive="base">
                                        <p:cTn id="173" dur="500" fill="hold"/>
                                        <p:tgtEl>
                                          <p:spTgt spid="5133"/>
                                        </p:tgtEl>
                                        <p:attrNameLst>
                                          <p:attrName>ppt_x</p:attrName>
                                        </p:attrNameLst>
                                      </p:cBhvr>
                                      <p:tavLst>
                                        <p:tav tm="0">
                                          <p:val>
                                            <p:strVal val="#ppt_x"/>
                                          </p:val>
                                        </p:tav>
                                        <p:tav tm="100000">
                                          <p:val>
                                            <p:strVal val="#ppt_x"/>
                                          </p:val>
                                        </p:tav>
                                      </p:tavLst>
                                    </p:anim>
                                    <p:anim calcmode="lin" valueType="num">
                                      <p:cBhvr additive="base">
                                        <p:cTn id="174" dur="500" fill="hold"/>
                                        <p:tgtEl>
                                          <p:spTgt spid="5133"/>
                                        </p:tgtEl>
                                        <p:attrNameLst>
                                          <p:attrName>ppt_y</p:attrName>
                                        </p:attrNameLst>
                                      </p:cBhvr>
                                      <p:tavLst>
                                        <p:tav tm="0">
                                          <p:val>
                                            <p:strVal val="1+#ppt_h/2"/>
                                          </p:val>
                                        </p:tav>
                                        <p:tav tm="100000">
                                          <p:val>
                                            <p:strVal val="#ppt_y"/>
                                          </p:val>
                                        </p:tav>
                                      </p:tavLst>
                                    </p:anim>
                                  </p:childTnLst>
                                </p:cTn>
                              </p:par>
                              <p:par>
                                <p:cTn id="175" presetID="2" presetClass="entr" presetSubtype="4" fill="hold" grpId="0" nodeType="withEffect">
                                  <p:stCondLst>
                                    <p:cond delay="0"/>
                                  </p:stCondLst>
                                  <p:childTnLst>
                                    <p:set>
                                      <p:cBhvr>
                                        <p:cTn id="176" dur="1" fill="hold">
                                          <p:stCondLst>
                                            <p:cond delay="0"/>
                                          </p:stCondLst>
                                        </p:cTn>
                                        <p:tgtEl>
                                          <p:spTgt spid="5132"/>
                                        </p:tgtEl>
                                        <p:attrNameLst>
                                          <p:attrName>style.visibility</p:attrName>
                                        </p:attrNameLst>
                                      </p:cBhvr>
                                      <p:to>
                                        <p:strVal val="visible"/>
                                      </p:to>
                                    </p:set>
                                    <p:anim calcmode="lin" valueType="num">
                                      <p:cBhvr additive="base">
                                        <p:cTn id="177" dur="500" fill="hold"/>
                                        <p:tgtEl>
                                          <p:spTgt spid="5132"/>
                                        </p:tgtEl>
                                        <p:attrNameLst>
                                          <p:attrName>ppt_x</p:attrName>
                                        </p:attrNameLst>
                                      </p:cBhvr>
                                      <p:tavLst>
                                        <p:tav tm="0">
                                          <p:val>
                                            <p:strVal val="#ppt_x"/>
                                          </p:val>
                                        </p:tav>
                                        <p:tav tm="100000">
                                          <p:val>
                                            <p:strVal val="#ppt_x"/>
                                          </p:val>
                                        </p:tav>
                                      </p:tavLst>
                                    </p:anim>
                                    <p:anim calcmode="lin" valueType="num">
                                      <p:cBhvr additive="base">
                                        <p:cTn id="178" dur="500" fill="hold"/>
                                        <p:tgtEl>
                                          <p:spTgt spid="5132"/>
                                        </p:tgtEl>
                                        <p:attrNameLst>
                                          <p:attrName>ppt_y</p:attrName>
                                        </p:attrNameLst>
                                      </p:cBhvr>
                                      <p:tavLst>
                                        <p:tav tm="0">
                                          <p:val>
                                            <p:strVal val="1+#ppt_h/2"/>
                                          </p:val>
                                        </p:tav>
                                        <p:tav tm="100000">
                                          <p:val>
                                            <p:strVal val="#ppt_y"/>
                                          </p:val>
                                        </p:tav>
                                      </p:tavLst>
                                    </p:anim>
                                  </p:childTnLst>
                                </p:cTn>
                              </p:par>
                              <p:par>
                                <p:cTn id="179" presetID="2" presetClass="entr" presetSubtype="4" fill="hold" grpId="0" nodeType="withEffect">
                                  <p:stCondLst>
                                    <p:cond delay="0"/>
                                  </p:stCondLst>
                                  <p:childTnLst>
                                    <p:set>
                                      <p:cBhvr>
                                        <p:cTn id="180" dur="1" fill="hold">
                                          <p:stCondLst>
                                            <p:cond delay="0"/>
                                          </p:stCondLst>
                                        </p:cTn>
                                        <p:tgtEl>
                                          <p:spTgt spid="5131"/>
                                        </p:tgtEl>
                                        <p:attrNameLst>
                                          <p:attrName>style.visibility</p:attrName>
                                        </p:attrNameLst>
                                      </p:cBhvr>
                                      <p:to>
                                        <p:strVal val="visible"/>
                                      </p:to>
                                    </p:set>
                                    <p:anim calcmode="lin" valueType="num">
                                      <p:cBhvr additive="base">
                                        <p:cTn id="181" dur="500" fill="hold"/>
                                        <p:tgtEl>
                                          <p:spTgt spid="5131"/>
                                        </p:tgtEl>
                                        <p:attrNameLst>
                                          <p:attrName>ppt_x</p:attrName>
                                        </p:attrNameLst>
                                      </p:cBhvr>
                                      <p:tavLst>
                                        <p:tav tm="0">
                                          <p:val>
                                            <p:strVal val="#ppt_x"/>
                                          </p:val>
                                        </p:tav>
                                        <p:tav tm="100000">
                                          <p:val>
                                            <p:strVal val="#ppt_x"/>
                                          </p:val>
                                        </p:tav>
                                      </p:tavLst>
                                    </p:anim>
                                    <p:anim calcmode="lin" valueType="num">
                                      <p:cBhvr additive="base">
                                        <p:cTn id="182" dur="500" fill="hold"/>
                                        <p:tgtEl>
                                          <p:spTgt spid="5131"/>
                                        </p:tgtEl>
                                        <p:attrNameLst>
                                          <p:attrName>ppt_y</p:attrName>
                                        </p:attrNameLst>
                                      </p:cBhvr>
                                      <p:tavLst>
                                        <p:tav tm="0">
                                          <p:val>
                                            <p:strVal val="1+#ppt_h/2"/>
                                          </p:val>
                                        </p:tav>
                                        <p:tav tm="100000">
                                          <p:val>
                                            <p:strVal val="#ppt_y"/>
                                          </p:val>
                                        </p:tav>
                                      </p:tavLst>
                                    </p:anim>
                                  </p:childTnLst>
                                </p:cTn>
                              </p:par>
                            </p:childTnLst>
                          </p:cTn>
                        </p:par>
                      </p:childTnLst>
                    </p:cTn>
                  </p:par>
                  <p:par>
                    <p:cTn id="183" fill="hold">
                      <p:stCondLst>
                        <p:cond delay="indefinite"/>
                      </p:stCondLst>
                      <p:childTnLst>
                        <p:par>
                          <p:cTn id="184" fill="hold">
                            <p:stCondLst>
                              <p:cond delay="0"/>
                            </p:stCondLst>
                            <p:childTnLst>
                              <p:par>
                                <p:cTn id="185" presetID="2" presetClass="entr" presetSubtype="4" fill="hold" nodeType="clickEffect">
                                  <p:stCondLst>
                                    <p:cond delay="0"/>
                                  </p:stCondLst>
                                  <p:childTnLst>
                                    <p:set>
                                      <p:cBhvr>
                                        <p:cTn id="186" dur="1" fill="hold">
                                          <p:stCondLst>
                                            <p:cond delay="0"/>
                                          </p:stCondLst>
                                        </p:cTn>
                                        <p:tgtEl>
                                          <p:spTgt spid="5146"/>
                                        </p:tgtEl>
                                        <p:attrNameLst>
                                          <p:attrName>style.visibility</p:attrName>
                                        </p:attrNameLst>
                                      </p:cBhvr>
                                      <p:to>
                                        <p:strVal val="visible"/>
                                      </p:to>
                                    </p:set>
                                    <p:anim calcmode="lin" valueType="num">
                                      <p:cBhvr additive="base">
                                        <p:cTn id="187" dur="500" fill="hold"/>
                                        <p:tgtEl>
                                          <p:spTgt spid="5146"/>
                                        </p:tgtEl>
                                        <p:attrNameLst>
                                          <p:attrName>ppt_x</p:attrName>
                                        </p:attrNameLst>
                                      </p:cBhvr>
                                      <p:tavLst>
                                        <p:tav tm="0">
                                          <p:val>
                                            <p:strVal val="#ppt_x"/>
                                          </p:val>
                                        </p:tav>
                                        <p:tav tm="100000">
                                          <p:val>
                                            <p:strVal val="#ppt_x"/>
                                          </p:val>
                                        </p:tav>
                                      </p:tavLst>
                                    </p:anim>
                                    <p:anim calcmode="lin" valueType="num">
                                      <p:cBhvr additive="base">
                                        <p:cTn id="188" dur="500" fill="hold"/>
                                        <p:tgtEl>
                                          <p:spTgt spid="5146"/>
                                        </p:tgtEl>
                                        <p:attrNameLst>
                                          <p:attrName>ppt_y</p:attrName>
                                        </p:attrNameLst>
                                      </p:cBhvr>
                                      <p:tavLst>
                                        <p:tav tm="0">
                                          <p:val>
                                            <p:strVal val="1+#ppt_h/2"/>
                                          </p:val>
                                        </p:tav>
                                        <p:tav tm="100000">
                                          <p:val>
                                            <p:strVal val="#ppt_y"/>
                                          </p:val>
                                        </p:tav>
                                      </p:tavLst>
                                    </p:anim>
                                  </p:childTnLst>
                                </p:cTn>
                              </p:par>
                            </p:childTnLst>
                          </p:cTn>
                        </p:par>
                      </p:childTnLst>
                    </p:cTn>
                  </p:par>
                  <p:par>
                    <p:cTn id="189" fill="hold">
                      <p:stCondLst>
                        <p:cond delay="indefinite"/>
                      </p:stCondLst>
                      <p:childTnLst>
                        <p:par>
                          <p:cTn id="190" fill="hold">
                            <p:stCondLst>
                              <p:cond delay="0"/>
                            </p:stCondLst>
                            <p:childTnLst>
                              <p:par>
                                <p:cTn id="191" presetID="42" presetClass="entr" presetSubtype="0" fill="hold" nodeType="clickEffect">
                                  <p:stCondLst>
                                    <p:cond delay="0"/>
                                  </p:stCondLst>
                                  <p:childTnLst>
                                    <p:set>
                                      <p:cBhvr>
                                        <p:cTn id="192" dur="1" fill="hold">
                                          <p:stCondLst>
                                            <p:cond delay="0"/>
                                          </p:stCondLst>
                                        </p:cTn>
                                        <p:tgtEl>
                                          <p:spTgt spid="57">
                                            <p:txEl>
                                              <p:pRg st="6" end="6"/>
                                            </p:txEl>
                                          </p:spTgt>
                                        </p:tgtEl>
                                        <p:attrNameLst>
                                          <p:attrName>style.visibility</p:attrName>
                                        </p:attrNameLst>
                                      </p:cBhvr>
                                      <p:to>
                                        <p:strVal val="visible"/>
                                      </p:to>
                                    </p:set>
                                    <p:animEffect transition="in" filter="fade">
                                      <p:cBhvr>
                                        <p:cTn id="193" dur="1000"/>
                                        <p:tgtEl>
                                          <p:spTgt spid="57">
                                            <p:txEl>
                                              <p:pRg st="6" end="6"/>
                                            </p:txEl>
                                          </p:spTgt>
                                        </p:tgtEl>
                                      </p:cBhvr>
                                    </p:animEffect>
                                    <p:anim calcmode="lin" valueType="num">
                                      <p:cBhvr>
                                        <p:cTn id="194" dur="1000" fill="hold"/>
                                        <p:tgtEl>
                                          <p:spTgt spid="57">
                                            <p:txEl>
                                              <p:pRg st="6" end="6"/>
                                            </p:txEl>
                                          </p:spTgt>
                                        </p:tgtEl>
                                        <p:attrNameLst>
                                          <p:attrName>ppt_x</p:attrName>
                                        </p:attrNameLst>
                                      </p:cBhvr>
                                      <p:tavLst>
                                        <p:tav tm="0">
                                          <p:val>
                                            <p:strVal val="#ppt_x"/>
                                          </p:val>
                                        </p:tav>
                                        <p:tav tm="100000">
                                          <p:val>
                                            <p:strVal val="#ppt_x"/>
                                          </p:val>
                                        </p:tav>
                                      </p:tavLst>
                                    </p:anim>
                                    <p:anim calcmode="lin" valueType="num">
                                      <p:cBhvr>
                                        <p:cTn id="195" dur="1000" fill="hold"/>
                                        <p:tgtEl>
                                          <p:spTgt spid="57">
                                            <p:txEl>
                                              <p:pRg st="6" end="6"/>
                                            </p:txEl>
                                          </p:spTgt>
                                        </p:tgtEl>
                                        <p:attrNameLst>
                                          <p:attrName>ppt_y</p:attrName>
                                        </p:attrNameLst>
                                      </p:cBhvr>
                                      <p:tavLst>
                                        <p:tav tm="0">
                                          <p:val>
                                            <p:strVal val="#ppt_y+.1"/>
                                          </p:val>
                                        </p:tav>
                                        <p:tav tm="100000">
                                          <p:val>
                                            <p:strVal val="#ppt_y"/>
                                          </p:val>
                                        </p:tav>
                                      </p:tavLst>
                                    </p:anim>
                                  </p:childTnLst>
                                </p:cTn>
                              </p:par>
                            </p:childTnLst>
                          </p:cTn>
                        </p:par>
                      </p:childTnLst>
                    </p:cTn>
                  </p:par>
                  <p:par>
                    <p:cTn id="196" fill="hold">
                      <p:stCondLst>
                        <p:cond delay="indefinite"/>
                      </p:stCondLst>
                      <p:childTnLst>
                        <p:par>
                          <p:cTn id="197" fill="hold">
                            <p:stCondLst>
                              <p:cond delay="0"/>
                            </p:stCondLst>
                            <p:childTnLst>
                              <p:par>
                                <p:cTn id="198" presetID="42" presetClass="entr" presetSubtype="0" fill="hold" nodeType="clickEffect">
                                  <p:stCondLst>
                                    <p:cond delay="0"/>
                                  </p:stCondLst>
                                  <p:childTnLst>
                                    <p:set>
                                      <p:cBhvr>
                                        <p:cTn id="199" dur="1" fill="hold">
                                          <p:stCondLst>
                                            <p:cond delay="0"/>
                                          </p:stCondLst>
                                        </p:cTn>
                                        <p:tgtEl>
                                          <p:spTgt spid="57">
                                            <p:txEl>
                                              <p:pRg st="7" end="7"/>
                                            </p:txEl>
                                          </p:spTgt>
                                        </p:tgtEl>
                                        <p:attrNameLst>
                                          <p:attrName>style.visibility</p:attrName>
                                        </p:attrNameLst>
                                      </p:cBhvr>
                                      <p:to>
                                        <p:strVal val="visible"/>
                                      </p:to>
                                    </p:set>
                                    <p:animEffect transition="in" filter="fade">
                                      <p:cBhvr>
                                        <p:cTn id="200" dur="1000"/>
                                        <p:tgtEl>
                                          <p:spTgt spid="57">
                                            <p:txEl>
                                              <p:pRg st="7" end="7"/>
                                            </p:txEl>
                                          </p:spTgt>
                                        </p:tgtEl>
                                      </p:cBhvr>
                                    </p:animEffect>
                                    <p:anim calcmode="lin" valueType="num">
                                      <p:cBhvr>
                                        <p:cTn id="201" dur="1000" fill="hold"/>
                                        <p:tgtEl>
                                          <p:spTgt spid="57">
                                            <p:txEl>
                                              <p:pRg st="7" end="7"/>
                                            </p:txEl>
                                          </p:spTgt>
                                        </p:tgtEl>
                                        <p:attrNameLst>
                                          <p:attrName>ppt_x</p:attrName>
                                        </p:attrNameLst>
                                      </p:cBhvr>
                                      <p:tavLst>
                                        <p:tav tm="0">
                                          <p:val>
                                            <p:strVal val="#ppt_x"/>
                                          </p:val>
                                        </p:tav>
                                        <p:tav tm="100000">
                                          <p:val>
                                            <p:strVal val="#ppt_x"/>
                                          </p:val>
                                        </p:tav>
                                      </p:tavLst>
                                    </p:anim>
                                    <p:anim calcmode="lin" valueType="num">
                                      <p:cBhvr>
                                        <p:cTn id="202" dur="1000" fill="hold"/>
                                        <p:tgtEl>
                                          <p:spTgt spid="57">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9" grpId="0"/>
      <p:bldP spid="9" grpId="1"/>
      <p:bldP spid="11" grpId="0"/>
      <p:bldP spid="11" grpId="1"/>
      <p:bldP spid="31" grpId="0"/>
      <p:bldP spid="31" grpId="1"/>
      <p:bldP spid="42" grpId="0"/>
      <p:bldP spid="42" grpId="1"/>
      <p:bldP spid="43" grpId="0"/>
      <p:bldP spid="43" grpId="1"/>
      <p:bldP spid="59" grpId="0" animBg="1"/>
      <p:bldP spid="60" grpId="0" animBg="1"/>
      <p:bldP spid="61" grpId="0" animBg="1"/>
      <p:bldP spid="62" grpId="0" animBg="1"/>
      <p:bldP spid="63" grpId="0" animBg="1"/>
      <p:bldP spid="5120" grpId="0" animBg="1"/>
      <p:bldP spid="5121" grpId="0" animBg="1"/>
      <p:bldP spid="5123" grpId="0" animBg="1"/>
      <p:bldP spid="5124" grpId="0" animBg="1"/>
      <p:bldP spid="5125" grpId="0" animBg="1"/>
      <p:bldP spid="5126" grpId="0" animBg="1"/>
      <p:bldP spid="5127" grpId="0" animBg="1"/>
      <p:bldP spid="5128" grpId="0" animBg="1"/>
      <p:bldP spid="5129" grpId="0" animBg="1"/>
      <p:bldP spid="5130" grpId="0" animBg="1"/>
      <p:bldP spid="5131" grpId="0" animBg="1"/>
      <p:bldP spid="5132" grpId="0" animBg="1"/>
      <p:bldP spid="5133" grpId="0" animBg="1"/>
      <p:bldP spid="5134" grpId="0" animBg="1"/>
      <p:bldP spid="5135" grpId="0" animBg="1"/>
      <p:bldP spid="5136" grpId="0"/>
      <p:bldP spid="5141" grpId="0"/>
      <p:bldP spid="5142" grpId="0"/>
      <p:bldP spid="5143" grpId="0"/>
      <p:bldP spid="5144" grpId="0"/>
      <p:bldP spid="5145" grpId="0"/>
      <p:bldP spid="5151" grpId="0"/>
      <p:bldP spid="5152" grpId="0"/>
      <p:bldP spid="5153" grpId="0" animBg="1"/>
      <p:bldP spid="515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Calibri"/>
              </a:rPr>
              <a:t>Expected Approach | </a:t>
            </a:r>
            <a:r>
              <a:rPr lang="en-US">
                <a:latin typeface="Calibri"/>
                <a:ea typeface="Geneva" pitchFamily="11" charset="0"/>
                <a:cs typeface="Calibri"/>
              </a:rPr>
              <a:t>Problem Statement </a:t>
            </a:r>
            <a:endParaRPr lang="en-US">
              <a:ea typeface="Geneva" pitchFamily="11" charset="0"/>
              <a:cs typeface="Geneva" pitchFamily="11" charset="0"/>
            </a:endParaRPr>
          </a:p>
        </p:txBody>
      </p:sp>
      <p:sp>
        <p:nvSpPr>
          <p:cNvPr id="2" name="Rectangle 3">
            <a:extLst>
              <a:ext uri="{FF2B5EF4-FFF2-40B4-BE49-F238E27FC236}">
                <a16:creationId xmlns:a16="http://schemas.microsoft.com/office/drawing/2014/main" id="{24451889-FEE1-D352-D768-0B0A9984DF90}"/>
              </a:ext>
            </a:extLst>
          </p:cNvPr>
          <p:cNvSpPr txBox="1">
            <a:spLocks noChangeArrowheads="1"/>
          </p:cNvSpPr>
          <p:nvPr/>
        </p:nvSpPr>
        <p:spPr>
          <a:xfrm>
            <a:off x="599326" y="3206393"/>
            <a:ext cx="10995802" cy="447405"/>
          </a:xfrm>
          <a:prstGeom prst="rect">
            <a:avLst/>
          </a:prstGeom>
          <a:noFill/>
        </p:spPr>
        <p:txBody>
          <a:bodyPr vert="horz" lIns="0" tIns="0" rIns="0" bIns="0" rtlCol="0" anchor="t">
            <a:noAutofit/>
          </a:bodyPr>
          <a:lstStyle>
            <a:lvl1pPr marL="0" indent="0" algn="l" defTabSz="342874" rtl="0" eaLnBrk="1" latinLnBrk="0" hangingPunct="1">
              <a:spcBef>
                <a:spcPts val="600"/>
              </a:spcBef>
              <a:buFont typeface="Arial"/>
              <a:buNone/>
              <a:defRPr sz="2800" b="0" i="0" kern="1200">
                <a:solidFill>
                  <a:schemeClr val="tx1"/>
                </a:solidFill>
                <a:latin typeface="Avenir Medium" panose="02000503020000020003"/>
                <a:ea typeface="+mn-ea"/>
                <a:cs typeface="Avenir Medium"/>
              </a:defRPr>
            </a:lvl1pPr>
            <a:lvl2pPr marL="149182" indent="0" algn="l" defTabSz="342874" rtl="0" eaLnBrk="1" latinLnBrk="0" hangingPunct="1">
              <a:spcBef>
                <a:spcPct val="20000"/>
              </a:spcBef>
              <a:buFont typeface="Arial"/>
              <a:buNone/>
              <a:defRPr sz="1800" b="0" i="0" kern="1200">
                <a:solidFill>
                  <a:schemeClr val="tx1"/>
                </a:solidFill>
                <a:latin typeface="Avenir Medium"/>
                <a:ea typeface="+mn-ea"/>
                <a:cs typeface="Avenir Medium"/>
              </a:defRPr>
            </a:lvl2pPr>
            <a:lvl3pPr marL="270027" indent="0" algn="l" defTabSz="342874" rtl="0" eaLnBrk="1" latinLnBrk="0" hangingPunct="1">
              <a:spcBef>
                <a:spcPct val="20000"/>
              </a:spcBef>
              <a:buFont typeface="Arial"/>
              <a:buNone/>
              <a:defRPr sz="1500" b="0" i="0" kern="1200">
                <a:solidFill>
                  <a:schemeClr val="tx1"/>
                </a:solidFill>
                <a:latin typeface="Avenir Medium"/>
                <a:ea typeface="+mn-ea"/>
                <a:cs typeface="Avenir Medium"/>
              </a:defRPr>
            </a:lvl3pPr>
            <a:lvl4pPr marL="390873" indent="0" algn="l" defTabSz="342874" rtl="0" eaLnBrk="1" latinLnBrk="0" hangingPunct="1">
              <a:spcBef>
                <a:spcPct val="20000"/>
              </a:spcBef>
              <a:buFont typeface="Arial"/>
              <a:buNone/>
              <a:defRPr sz="1200" b="0" i="0" kern="1200">
                <a:solidFill>
                  <a:schemeClr val="tx1"/>
                </a:solidFill>
                <a:latin typeface="Avenir Medium"/>
                <a:ea typeface="+mn-ea"/>
                <a:cs typeface="Avenir Medium"/>
              </a:defRPr>
            </a:lvl4pPr>
            <a:lvl5pPr marL="482548" indent="0" algn="l" defTabSz="342874" rtl="0" eaLnBrk="1" latinLnBrk="0" hangingPunct="1">
              <a:spcBef>
                <a:spcPct val="20000"/>
              </a:spcBef>
              <a:buFont typeface="Arial"/>
              <a:buNone/>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a:lstStyle>
          <a:p>
            <a:pPr marL="174625" algn="ctr">
              <a:defRPr/>
            </a:pPr>
            <a:r>
              <a:rPr lang="en-US" sz="2400">
                <a:latin typeface="Calibri"/>
                <a:cs typeface="Arial"/>
              </a:rPr>
              <a:t>Can we accurately predict whether a member will click an email?</a:t>
            </a:r>
            <a:endParaRPr lang="en-US" sz="2400">
              <a:latin typeface="Calibri" panose="020F0502020204030204" pitchFamily="34" charset="0"/>
              <a:ea typeface="Calibri" panose="020F0502020204030204" pitchFamily="34" charset="0"/>
              <a:cs typeface="Calibri" panose="020F0502020204030204" pitchFamily="34" charset="0"/>
            </a:endParaRPr>
          </a:p>
          <a:p>
            <a:pPr marL="631190" indent="-456565">
              <a:buFont typeface="Arial" panose="020B0604020202020204" pitchFamily="34" charset="0"/>
              <a:buChar char="•"/>
              <a:defRPr/>
            </a:pPr>
            <a:endParaRPr lang="en-US" sz="2000">
              <a:latin typeface="Calibri" panose="020F0502020204030204" pitchFamily="34" charset="0"/>
              <a:ea typeface="Calibri" panose="020F0502020204030204" pitchFamily="34" charset="0"/>
              <a:cs typeface="Calibri" panose="020F0502020204030204" pitchFamily="34" charset="0"/>
            </a:endParaRPr>
          </a:p>
          <a:p>
            <a:pPr marL="631190" indent="-456565">
              <a:buFont typeface="Arial" panose="020B0604020202020204" pitchFamily="34" charset="0"/>
              <a:buChar char="•"/>
              <a:defRPr/>
            </a:pPr>
            <a:endParaRPr lang="en-US" sz="2400">
              <a:ea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EAEC899A-1CA9-8378-2ECC-B8F8DADBC6F8}"/>
              </a:ext>
            </a:extLst>
          </p:cNvPr>
          <p:cNvSpPr>
            <a:spLocks noGrp="1"/>
          </p:cNvSpPr>
          <p:nvPr>
            <p:ph type="sldNum" sz="quarter" idx="12"/>
          </p:nvPr>
        </p:nvSpPr>
        <p:spPr/>
        <p:txBody>
          <a:bodyPr/>
          <a:lstStyle/>
          <a:p>
            <a:fld id="{ACFD1434-DD14-6240-B526-039C9AE89494}" type="slidenum">
              <a:rPr lang="en-US" smtClean="0"/>
              <a:t>21</a:t>
            </a:fld>
            <a:endParaRPr lang="en-US"/>
          </a:p>
        </p:txBody>
      </p:sp>
    </p:spTree>
    <p:extLst>
      <p:ext uri="{BB962C8B-B14F-4D97-AF65-F5344CB8AC3E}">
        <p14:creationId xmlns:p14="http://schemas.microsoft.com/office/powerpoint/2010/main" val="1978406129"/>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Expected Approach | Modeling Approach</a:t>
            </a:r>
          </a:p>
        </p:txBody>
      </p:sp>
      <p:sp>
        <p:nvSpPr>
          <p:cNvPr id="2" name="Rectangle 3">
            <a:extLst>
              <a:ext uri="{FF2B5EF4-FFF2-40B4-BE49-F238E27FC236}">
                <a16:creationId xmlns:a16="http://schemas.microsoft.com/office/drawing/2014/main" id="{24451889-FEE1-D352-D768-0B0A9984DF90}"/>
              </a:ext>
            </a:extLst>
          </p:cNvPr>
          <p:cNvSpPr txBox="1">
            <a:spLocks noChangeArrowheads="1"/>
          </p:cNvSpPr>
          <p:nvPr/>
        </p:nvSpPr>
        <p:spPr>
          <a:xfrm>
            <a:off x="559167" y="1603337"/>
            <a:ext cx="11064296" cy="3632393"/>
          </a:xfrm>
          <a:prstGeom prst="rect">
            <a:avLst/>
          </a:prstGeom>
          <a:noFill/>
        </p:spPr>
        <p:txBody>
          <a:bodyPr vert="horz" lIns="0" tIns="0" rIns="0" bIns="0" rtlCol="0" anchor="t">
            <a:noAutofit/>
          </a:bodyPr>
          <a:lstStyle>
            <a:lvl1pPr marL="0" indent="0" algn="l" defTabSz="342874" rtl="0" eaLnBrk="1" latinLnBrk="0" hangingPunct="1">
              <a:spcBef>
                <a:spcPts val="600"/>
              </a:spcBef>
              <a:buFont typeface="Arial"/>
              <a:buNone/>
              <a:defRPr sz="2800" b="0" i="0" kern="1200">
                <a:solidFill>
                  <a:schemeClr val="tx1"/>
                </a:solidFill>
                <a:latin typeface="Avenir Medium" panose="02000503020000020003"/>
                <a:ea typeface="+mn-ea"/>
                <a:cs typeface="Avenir Medium"/>
              </a:defRPr>
            </a:lvl1pPr>
            <a:lvl2pPr marL="149182" indent="0" algn="l" defTabSz="342874" rtl="0" eaLnBrk="1" latinLnBrk="0" hangingPunct="1">
              <a:spcBef>
                <a:spcPct val="20000"/>
              </a:spcBef>
              <a:buFont typeface="Arial"/>
              <a:buNone/>
              <a:defRPr sz="1800" b="0" i="0" kern="1200">
                <a:solidFill>
                  <a:schemeClr val="tx1"/>
                </a:solidFill>
                <a:latin typeface="Avenir Medium"/>
                <a:ea typeface="+mn-ea"/>
                <a:cs typeface="Avenir Medium"/>
              </a:defRPr>
            </a:lvl2pPr>
            <a:lvl3pPr marL="270027" indent="0" algn="l" defTabSz="342874" rtl="0" eaLnBrk="1" latinLnBrk="0" hangingPunct="1">
              <a:spcBef>
                <a:spcPct val="20000"/>
              </a:spcBef>
              <a:buFont typeface="Arial"/>
              <a:buNone/>
              <a:defRPr sz="1500" b="0" i="0" kern="1200">
                <a:solidFill>
                  <a:schemeClr val="tx1"/>
                </a:solidFill>
                <a:latin typeface="Avenir Medium"/>
                <a:ea typeface="+mn-ea"/>
                <a:cs typeface="Avenir Medium"/>
              </a:defRPr>
            </a:lvl3pPr>
            <a:lvl4pPr marL="390873" indent="0" algn="l" defTabSz="342874" rtl="0" eaLnBrk="1" latinLnBrk="0" hangingPunct="1">
              <a:spcBef>
                <a:spcPct val="20000"/>
              </a:spcBef>
              <a:buFont typeface="Arial"/>
              <a:buNone/>
              <a:defRPr sz="1200" b="0" i="0" kern="1200">
                <a:solidFill>
                  <a:schemeClr val="tx1"/>
                </a:solidFill>
                <a:latin typeface="Avenir Medium"/>
                <a:ea typeface="+mn-ea"/>
                <a:cs typeface="Avenir Medium"/>
              </a:defRPr>
            </a:lvl4pPr>
            <a:lvl5pPr marL="482548" indent="0" algn="l" defTabSz="342874" rtl="0" eaLnBrk="1" latinLnBrk="0" hangingPunct="1">
              <a:spcBef>
                <a:spcPct val="20000"/>
              </a:spcBef>
              <a:buFont typeface="Arial"/>
              <a:buNone/>
              <a:defRPr sz="1051" b="0" i="0" kern="1200">
                <a:solidFill>
                  <a:schemeClr val="tx1"/>
                </a:solidFill>
                <a:latin typeface="Avenir Medium"/>
                <a:ea typeface="+mn-ea"/>
                <a:cs typeface="Avenir Medium"/>
              </a:defRPr>
            </a:lvl5pPr>
            <a:lvl6pPr marL="1885809" indent="-171438" algn="l" defTabSz="342874" rtl="0" eaLnBrk="1" latinLnBrk="0" hangingPunct="1">
              <a:spcBef>
                <a:spcPct val="20000"/>
              </a:spcBef>
              <a:buFont typeface="Arial"/>
              <a:buChar char="•"/>
              <a:defRPr sz="1500" kern="1200">
                <a:solidFill>
                  <a:schemeClr val="tx1"/>
                </a:solidFill>
                <a:latin typeface="+mn-lt"/>
                <a:ea typeface="+mn-ea"/>
                <a:cs typeface="+mn-cs"/>
              </a:defRPr>
            </a:lvl6pPr>
            <a:lvl7pPr marL="2228683" indent="-171438" algn="l" defTabSz="342874" rtl="0" eaLnBrk="1" latinLnBrk="0" hangingPunct="1">
              <a:spcBef>
                <a:spcPct val="20000"/>
              </a:spcBef>
              <a:buFont typeface="Arial"/>
              <a:buChar char="•"/>
              <a:defRPr sz="1500" kern="1200">
                <a:solidFill>
                  <a:schemeClr val="tx1"/>
                </a:solidFill>
                <a:latin typeface="+mn-lt"/>
                <a:ea typeface="+mn-ea"/>
                <a:cs typeface="+mn-cs"/>
              </a:defRPr>
            </a:lvl7pPr>
            <a:lvl8pPr marL="2571558" indent="-171438" algn="l" defTabSz="342874" rtl="0" eaLnBrk="1" latinLnBrk="0" hangingPunct="1">
              <a:spcBef>
                <a:spcPct val="20000"/>
              </a:spcBef>
              <a:buFont typeface="Arial"/>
              <a:buChar char="•"/>
              <a:defRPr sz="1500" kern="1200">
                <a:solidFill>
                  <a:schemeClr val="tx1"/>
                </a:solidFill>
                <a:latin typeface="+mn-lt"/>
                <a:ea typeface="+mn-ea"/>
                <a:cs typeface="+mn-cs"/>
              </a:defRPr>
            </a:lvl8pPr>
            <a:lvl9pPr marL="2914432" indent="-171438" algn="l" defTabSz="342874" rtl="0" eaLnBrk="1" latinLnBrk="0" hangingPunct="1">
              <a:spcBef>
                <a:spcPct val="20000"/>
              </a:spcBef>
              <a:buFont typeface="Arial"/>
              <a:buChar char="•"/>
              <a:defRPr sz="1500" kern="1200">
                <a:solidFill>
                  <a:schemeClr val="tx1"/>
                </a:solidFill>
                <a:latin typeface="+mn-lt"/>
                <a:ea typeface="+mn-ea"/>
                <a:cs typeface="+mn-cs"/>
              </a:defRPr>
            </a:lvl9pPr>
          </a:lstStyle>
          <a:p>
            <a:pPr marL="571500" indent="-457200">
              <a:buAutoNum type="arabicPeriod"/>
              <a:defRPr/>
            </a:pPr>
            <a:r>
              <a:rPr lang="en-US" sz="2400">
                <a:latin typeface="Calibri"/>
                <a:ea typeface="Calibri"/>
                <a:cs typeface="Calibri"/>
              </a:rPr>
              <a:t>Decision Tree Model</a:t>
            </a:r>
            <a:endParaRPr lang="en-US" sz="2400">
              <a:latin typeface="Calibri" panose="020F0502020204030204" pitchFamily="34" charset="0"/>
              <a:ea typeface="Calibri" panose="020F0502020204030204" pitchFamily="34" charset="0"/>
              <a:cs typeface="Calibri" panose="020F0502020204030204" pitchFamily="34" charset="0"/>
            </a:endParaRPr>
          </a:p>
          <a:p>
            <a:pPr marL="2286000" indent="-456565">
              <a:buFont typeface="Courier New" panose="020B0604020202020204" pitchFamily="34" charset="0"/>
              <a:buChar char="o"/>
              <a:defRPr/>
            </a:pPr>
            <a:r>
              <a:rPr lang="en-US" sz="2400">
                <a:solidFill>
                  <a:srgbClr val="414042"/>
                </a:solidFill>
                <a:latin typeface="Calibri"/>
                <a:ea typeface="Calibri"/>
                <a:cs typeface="Calibri"/>
              </a:rPr>
              <a:t>Requires little data preparation</a:t>
            </a:r>
          </a:p>
          <a:p>
            <a:pPr marL="2286000" indent="-456565">
              <a:buFont typeface="Courier New,monospace" panose="020B0604020202020204" pitchFamily="34" charset="0"/>
              <a:buChar char="o"/>
              <a:defRPr/>
            </a:pPr>
            <a:r>
              <a:rPr lang="en-US" sz="2400">
                <a:solidFill>
                  <a:srgbClr val="414042"/>
                </a:solidFill>
                <a:latin typeface="Calibri"/>
                <a:cs typeface="Calibri"/>
              </a:rPr>
              <a:t>Not effected by missing or extreme values</a:t>
            </a:r>
            <a:endParaRPr lang="en-US" sz="2400">
              <a:solidFill>
                <a:srgbClr val="414042"/>
              </a:solidFill>
              <a:latin typeface="Calibri"/>
              <a:ea typeface="Calibri"/>
              <a:cs typeface="Calibri"/>
            </a:endParaRPr>
          </a:p>
          <a:p>
            <a:pPr marL="2286000" indent="-456565">
              <a:buFont typeface="Courier New,monospace" panose="020B0604020202020204" pitchFamily="34" charset="0"/>
              <a:buChar char="o"/>
              <a:defRPr/>
            </a:pPr>
            <a:r>
              <a:rPr lang="en-US" sz="2400">
                <a:latin typeface="Calibri"/>
                <a:ea typeface="Calibri"/>
                <a:cs typeface="Calibri"/>
              </a:rPr>
              <a:t>Handles Class Imbalance</a:t>
            </a:r>
            <a:endParaRPr lang="en-US">
              <a:ea typeface="Calibri"/>
            </a:endParaRPr>
          </a:p>
          <a:p>
            <a:pPr marL="2286000" indent="-456565">
              <a:buFont typeface="Courier New,monospace" panose="020B0604020202020204" pitchFamily="34" charset="0"/>
              <a:buChar char="o"/>
              <a:defRPr/>
            </a:pPr>
            <a:r>
              <a:rPr lang="en-US" sz="2400">
                <a:latin typeface="Calibri"/>
                <a:ea typeface="Calibri"/>
                <a:cs typeface="Calibri"/>
              </a:rPr>
              <a:t>Can be used for feature selection</a:t>
            </a:r>
            <a:endParaRPr lang="en-US" sz="2400">
              <a:latin typeface="Calibri"/>
              <a:ea typeface="Calibri" panose="020F0502020204030204" pitchFamily="34" charset="0"/>
              <a:cs typeface="Calibri"/>
            </a:endParaRPr>
          </a:p>
          <a:p>
            <a:pPr marL="2286000" indent="-456565">
              <a:buFont typeface="Courier New" panose="020B0604020202020204" pitchFamily="34" charset="0"/>
              <a:buChar char="o"/>
              <a:defRPr/>
            </a:pPr>
            <a:endParaRPr lang="en-US" sz="2400">
              <a:latin typeface="Calibri"/>
              <a:ea typeface="Calibri" panose="020F0502020204030204" pitchFamily="34" charset="0"/>
              <a:cs typeface="Calibri"/>
            </a:endParaRPr>
          </a:p>
          <a:p>
            <a:pPr marL="114300">
              <a:defRPr/>
            </a:pPr>
            <a:r>
              <a:rPr lang="en-US" sz="2400">
                <a:latin typeface="Calibri"/>
                <a:ea typeface="Calibri"/>
                <a:cs typeface="Calibri"/>
              </a:rPr>
              <a:t>2.    Naive Bayes Model</a:t>
            </a:r>
            <a:endParaRPr lang="en-US" sz="2400">
              <a:latin typeface="Calibri"/>
              <a:ea typeface="Calibri"/>
              <a:cs typeface="Calibri" panose="020F0502020204030204" pitchFamily="34" charset="0"/>
            </a:endParaRPr>
          </a:p>
          <a:p>
            <a:pPr marL="2286000" indent="-456565">
              <a:buFont typeface="Courier New" panose="020B0604020202020204" pitchFamily="34" charset="0"/>
              <a:buChar char="o"/>
              <a:defRPr/>
            </a:pPr>
            <a:r>
              <a:rPr lang="en-US" sz="2400">
                <a:latin typeface="Calibri"/>
                <a:cs typeface="Calibri"/>
              </a:rPr>
              <a:t>Fast, Real-time predictions</a:t>
            </a:r>
          </a:p>
          <a:p>
            <a:pPr marL="2286000" indent="-456565">
              <a:buFont typeface="Courier New" panose="020B0604020202020204" pitchFamily="34" charset="0"/>
              <a:buChar char="o"/>
              <a:defRPr/>
            </a:pPr>
            <a:r>
              <a:rPr lang="en-US" sz="2400">
                <a:latin typeface="Calibri"/>
                <a:cs typeface="Calibri"/>
              </a:rPr>
              <a:t>Handles the number of categorical data</a:t>
            </a:r>
            <a:endParaRPr lang="en-US" sz="2400">
              <a:latin typeface="Calibri"/>
              <a:ea typeface="Calibri"/>
              <a:cs typeface="Calibri"/>
            </a:endParaRPr>
          </a:p>
          <a:p>
            <a:pPr marL="2286000" indent="-456565">
              <a:buFont typeface="Courier New" panose="020B0604020202020204" pitchFamily="34" charset="0"/>
              <a:buChar char="o"/>
              <a:defRPr/>
            </a:pPr>
            <a:r>
              <a:rPr lang="en-US" sz="2400">
                <a:latin typeface="Calibri"/>
                <a:cs typeface="Calibri"/>
              </a:rPr>
              <a:t>Can outperform a decision tree model</a:t>
            </a:r>
          </a:p>
          <a:p>
            <a:pPr marL="2286000" indent="-456565">
              <a:buFont typeface="Courier New" panose="020B0604020202020204" pitchFamily="34" charset="0"/>
              <a:buChar char="o"/>
              <a:defRPr/>
            </a:pPr>
            <a:endParaRPr lang="en-US" sz="2400">
              <a:latin typeface="Calibri"/>
              <a:cs typeface="Calibri"/>
            </a:endParaRPr>
          </a:p>
          <a:p>
            <a:pPr marL="2286000" indent="-456565">
              <a:buFont typeface="Courier New" panose="020B0604020202020204" pitchFamily="34" charset="0"/>
              <a:buChar char="o"/>
              <a:defRPr/>
            </a:pPr>
            <a:endParaRPr lang="en-US" sz="2400">
              <a:latin typeface="Calibri"/>
              <a:cs typeface="Calibri" panose="020F0502020204030204" pitchFamily="34" charset="0"/>
            </a:endParaRPr>
          </a:p>
        </p:txBody>
      </p:sp>
      <p:sp>
        <p:nvSpPr>
          <p:cNvPr id="4" name="Slide Number Placeholder 3">
            <a:extLst>
              <a:ext uri="{FF2B5EF4-FFF2-40B4-BE49-F238E27FC236}">
                <a16:creationId xmlns:a16="http://schemas.microsoft.com/office/drawing/2014/main" id="{90EBF038-ACD1-D4A2-7BE8-FBBA5FCC7E74}"/>
              </a:ext>
            </a:extLst>
          </p:cNvPr>
          <p:cNvSpPr>
            <a:spLocks noGrp="1"/>
          </p:cNvSpPr>
          <p:nvPr>
            <p:ph type="sldNum" sz="quarter" idx="12"/>
          </p:nvPr>
        </p:nvSpPr>
        <p:spPr/>
        <p:txBody>
          <a:bodyPr/>
          <a:lstStyle/>
          <a:p>
            <a:fld id="{ACFD1434-DD14-6240-B526-039C9AE89494}" type="slidenum">
              <a:rPr lang="en-US" smtClean="0"/>
              <a:t>22</a:t>
            </a:fld>
            <a:endParaRPr lang="en-US"/>
          </a:p>
        </p:txBody>
      </p:sp>
    </p:spTree>
    <p:extLst>
      <p:ext uri="{BB962C8B-B14F-4D97-AF65-F5344CB8AC3E}">
        <p14:creationId xmlns:p14="http://schemas.microsoft.com/office/powerpoint/2010/main" val="237530995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 calcmode="lin" valueType="num">
                                      <p:cBhvr additive="base">
                                        <p:cTn id="25" dur="500" fill="hold"/>
                                        <p:tgtEl>
                                          <p:spTgt spid="2">
                                            <p:txEl>
                                              <p:pRg st="6" end="6"/>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2">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2" presetClass="entr" presetSubtype="6" fill="hold" nodeType="clickEffect">
                                  <p:stCondLst>
                                    <p:cond delay="0"/>
                                  </p:stCondLst>
                                  <p:childTnLst>
                                    <p:set>
                                      <p:cBhvr>
                                        <p:cTn id="42" dur="1" fill="hold">
                                          <p:stCondLst>
                                            <p:cond delay="0"/>
                                          </p:stCondLst>
                                        </p:cTn>
                                        <p:tgtEl>
                                          <p:spTgt spid="2">
                                            <p:txEl>
                                              <p:pRg st="4" end="4"/>
                                            </p:txEl>
                                          </p:spTgt>
                                        </p:tgtEl>
                                        <p:attrNameLst>
                                          <p:attrName>style.visibility</p:attrName>
                                        </p:attrNameLst>
                                      </p:cBhvr>
                                      <p:to>
                                        <p:strVal val="visible"/>
                                      </p:to>
                                    </p:set>
                                    <p:anim calcmode="lin" valueType="num">
                                      <p:cBhvr additive="base">
                                        <p:cTn id="43" dur="500" fill="hold"/>
                                        <p:tgtEl>
                                          <p:spTgt spid="2">
                                            <p:txEl>
                                              <p:pRg st="4" end="4"/>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r>
              <a:rPr lang="en-US">
                <a:ea typeface="Geneva" pitchFamily="11" charset="0"/>
                <a:cs typeface="Geneva" pitchFamily="11" charset="0"/>
              </a:rPr>
              <a:t>Expected Approach - Deliverables</a:t>
            </a:r>
          </a:p>
        </p:txBody>
      </p:sp>
      <p:sp>
        <p:nvSpPr>
          <p:cNvPr id="4" name="TextBox 3">
            <a:extLst>
              <a:ext uri="{FF2B5EF4-FFF2-40B4-BE49-F238E27FC236}">
                <a16:creationId xmlns:a16="http://schemas.microsoft.com/office/drawing/2014/main" id="{9BFD12C9-B3CE-C065-163D-3C32A9FA0389}"/>
              </a:ext>
            </a:extLst>
          </p:cNvPr>
          <p:cNvSpPr txBox="1"/>
          <p:nvPr/>
        </p:nvSpPr>
        <p:spPr>
          <a:xfrm>
            <a:off x="631145" y="1066393"/>
            <a:ext cx="10881305" cy="738664"/>
          </a:xfrm>
          <a:prstGeom prst="rect">
            <a:avLst/>
          </a:prstGeom>
          <a:noFill/>
        </p:spPr>
        <p:txBody>
          <a:bodyPr wrap="square" lIns="91440" tIns="45720" rIns="91440" bIns="45720" rtlCol="0" anchor="t">
            <a:spAutoFit/>
          </a:bodyPr>
          <a:lstStyle/>
          <a:p>
            <a:pPr algn="ctr"/>
            <a:r>
              <a:rPr lang="en-US" sz="2800" b="1">
                <a:latin typeface="Calibri"/>
                <a:ea typeface="Calibri" panose="020F0502020204030204" pitchFamily="34" charset="0"/>
                <a:cs typeface="Calibri"/>
              </a:rPr>
              <a:t>Interactive Dashboard</a:t>
            </a:r>
            <a:endParaRPr lang="en-US" sz="2800">
              <a:latin typeface="Calibri"/>
              <a:cs typeface="Calibri"/>
            </a:endParaRPr>
          </a:p>
          <a:p>
            <a:pPr algn="ctr"/>
            <a:r>
              <a:rPr lang="en-US" sz="1400" b="1" i="1">
                <a:latin typeface="Calibri"/>
                <a:ea typeface="Calibri" panose="020F0502020204030204" pitchFamily="34" charset="0"/>
                <a:cs typeface="Calibri"/>
              </a:rPr>
              <a:t>(Mockup below)</a:t>
            </a:r>
            <a:endParaRPr lang="en-US" sz="2400" b="1" i="1">
              <a:latin typeface="Calibri"/>
              <a:ea typeface="Calibri" panose="020F0502020204030204" pitchFamily="34" charset="0"/>
              <a:cs typeface="Calibri"/>
            </a:endParaRPr>
          </a:p>
        </p:txBody>
      </p:sp>
      <p:pic>
        <p:nvPicPr>
          <p:cNvPr id="6" name="Picture 5">
            <a:extLst>
              <a:ext uri="{FF2B5EF4-FFF2-40B4-BE49-F238E27FC236}">
                <a16:creationId xmlns:a16="http://schemas.microsoft.com/office/drawing/2014/main" id="{A212EF6F-FA48-BCEC-9A37-FB06839A159C}"/>
              </a:ext>
            </a:extLst>
          </p:cNvPr>
          <p:cNvPicPr>
            <a:picLocks noChangeAspect="1"/>
          </p:cNvPicPr>
          <p:nvPr/>
        </p:nvPicPr>
        <p:blipFill>
          <a:blip r:embed="rId3"/>
          <a:stretch>
            <a:fillRect/>
          </a:stretch>
        </p:blipFill>
        <p:spPr>
          <a:xfrm>
            <a:off x="1486772" y="1516486"/>
            <a:ext cx="8816044" cy="4614173"/>
          </a:xfrm>
          <a:prstGeom prst="rect">
            <a:avLst/>
          </a:prstGeom>
        </p:spPr>
      </p:pic>
      <p:sp>
        <p:nvSpPr>
          <p:cNvPr id="2" name="Slide Number Placeholder 1">
            <a:extLst>
              <a:ext uri="{FF2B5EF4-FFF2-40B4-BE49-F238E27FC236}">
                <a16:creationId xmlns:a16="http://schemas.microsoft.com/office/drawing/2014/main" id="{0DB104F2-1DD5-F536-EAB2-DA21E4DDB86C}"/>
              </a:ext>
            </a:extLst>
          </p:cNvPr>
          <p:cNvSpPr>
            <a:spLocks noGrp="1"/>
          </p:cNvSpPr>
          <p:nvPr>
            <p:ph type="sldNum" sz="quarter" idx="12"/>
          </p:nvPr>
        </p:nvSpPr>
        <p:spPr/>
        <p:txBody>
          <a:bodyPr/>
          <a:lstStyle/>
          <a:p>
            <a:fld id="{ACFD1434-DD14-6240-B526-039C9AE89494}" type="slidenum">
              <a:rPr lang="en-US" smtClean="0"/>
              <a:t>23</a:t>
            </a:fld>
            <a:endParaRPr lang="en-US"/>
          </a:p>
        </p:txBody>
      </p:sp>
    </p:spTree>
    <p:extLst>
      <p:ext uri="{BB962C8B-B14F-4D97-AF65-F5344CB8AC3E}">
        <p14:creationId xmlns:p14="http://schemas.microsoft.com/office/powerpoint/2010/main" val="2035086476"/>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AF058EA-0C52-7C52-9F81-828954C54885}"/>
              </a:ext>
            </a:extLst>
          </p:cNvPr>
          <p:cNvSpPr>
            <a:spLocks noGrp="1"/>
          </p:cNvSpPr>
          <p:nvPr>
            <p:ph type="body" sz="quarter" idx="11"/>
          </p:nvPr>
        </p:nvSpPr>
        <p:spPr/>
        <p:txBody>
          <a:bodyPr vert="horz" lIns="0" tIns="0" rIns="0" bIns="0" rtlCol="0" anchor="t">
            <a:noAutofit/>
          </a:bodyPr>
          <a:lstStyle/>
          <a:p>
            <a:r>
              <a:rPr lang="en-US">
                <a:cs typeface="Arial"/>
              </a:rPr>
              <a:t>THANK YOU</a:t>
            </a:r>
            <a:endParaRPr lang="en-US"/>
          </a:p>
        </p:txBody>
      </p:sp>
    </p:spTree>
    <p:extLst>
      <p:ext uri="{BB962C8B-B14F-4D97-AF65-F5344CB8AC3E}">
        <p14:creationId xmlns:p14="http://schemas.microsoft.com/office/powerpoint/2010/main" val="5373614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9E6FEAC-A3E9-CD8C-3EEE-4698F7B53D5B}"/>
              </a:ext>
            </a:extLst>
          </p:cNvPr>
          <p:cNvSpPr>
            <a:spLocks noGrp="1"/>
          </p:cNvSpPr>
          <p:nvPr>
            <p:ph type="body" sz="quarter" idx="11"/>
          </p:nvPr>
        </p:nvSpPr>
        <p:spPr/>
        <p:txBody>
          <a:bodyPr/>
          <a:lstStyle/>
          <a:p>
            <a:r>
              <a:rPr lang="en-US"/>
              <a:t>Problem Overview</a:t>
            </a:r>
          </a:p>
        </p:txBody>
      </p:sp>
    </p:spTree>
    <p:extLst>
      <p:ext uri="{BB962C8B-B14F-4D97-AF65-F5344CB8AC3E}">
        <p14:creationId xmlns:p14="http://schemas.microsoft.com/office/powerpoint/2010/main" val="93471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7555" name="Rectangle 3"/>
          <p:cNvSpPr>
            <a:spLocks noGrp="1" noChangeArrowheads="1"/>
          </p:cNvSpPr>
          <p:nvPr>
            <p:ph idx="1"/>
          </p:nvPr>
        </p:nvSpPr>
        <p:spPr>
          <a:xfrm>
            <a:off x="515119" y="1367002"/>
            <a:ext cx="11364406" cy="4687698"/>
          </a:xfrm>
          <a:noFill/>
        </p:spPr>
        <p:txBody>
          <a:bodyPr vert="horz" lIns="0" tIns="0" rIns="0" bIns="0" rtlCol="0" anchor="t">
            <a:noAutofit/>
          </a:bodyPr>
          <a:lstStyle/>
          <a:p>
            <a:pPr rtl="0"/>
            <a:r>
              <a:rPr lang="en-US" sz="1600"/>
              <a:t> </a:t>
            </a:r>
            <a:r>
              <a:rPr lang="en-US" sz="2000" b="1">
                <a:latin typeface="Calibri"/>
                <a:ea typeface="Calibri"/>
                <a:cs typeface="Calibri"/>
              </a:rPr>
              <a:t>General Problem</a:t>
            </a:r>
          </a:p>
          <a:p>
            <a:pPr marL="342900" indent="-342900" rtl="0">
              <a:buFont typeface="Arial" panose="020B0604020202020204" pitchFamily="34" charset="0"/>
              <a:buChar char="•"/>
            </a:pPr>
            <a:r>
              <a:rPr lang="en-US" sz="2000">
                <a:latin typeface="Calibri"/>
                <a:ea typeface="Calibri"/>
                <a:cs typeface="Calibri"/>
              </a:rPr>
              <a:t>Can we accurately predict whether a rewards member will click an email?</a:t>
            </a:r>
          </a:p>
          <a:p>
            <a:pPr rtl="0"/>
            <a:endParaRPr lang="en-US" sz="1600"/>
          </a:p>
          <a:p>
            <a:r>
              <a:rPr lang="en-US" sz="2000" b="1">
                <a:latin typeface="Calibri"/>
                <a:ea typeface="Calibri"/>
                <a:cs typeface="Calibri"/>
              </a:rPr>
              <a:t>Why It Matters</a:t>
            </a:r>
          </a:p>
          <a:p>
            <a:pPr marL="285750" indent="-285750">
              <a:buFont typeface="Arial" panose="020B0604020202020204" pitchFamily="34" charset="0"/>
              <a:buChar char="•"/>
            </a:pPr>
            <a:r>
              <a:rPr lang="en-US" sz="2000">
                <a:latin typeface="Calibri"/>
                <a:ea typeface="Calibri"/>
                <a:cs typeface="Calibri"/>
              </a:rPr>
              <a:t>IHG can be better informed to select optimal audiences for specific campaigns to increase revenue</a:t>
            </a:r>
          </a:p>
          <a:p>
            <a:pPr marL="285750" indent="-285750">
              <a:buFont typeface="Arial" panose="020B0604020202020204" pitchFamily="34" charset="0"/>
              <a:buChar char="•"/>
            </a:pPr>
            <a:r>
              <a:rPr lang="en-US" sz="2000">
                <a:latin typeface="Calibri"/>
                <a:ea typeface="Calibri"/>
                <a:cs typeface="Calibri"/>
              </a:rPr>
              <a:t>Our analysis can generate a better understanding of customer base:</a:t>
            </a:r>
            <a:endParaRPr lang="en-US" sz="1200">
              <a:latin typeface="Calibri"/>
              <a:ea typeface="Calibri"/>
              <a:cs typeface="Calibri"/>
            </a:endParaRPr>
          </a:p>
          <a:p>
            <a:pPr marL="898525" lvl="2" indent="-342900">
              <a:buAutoNum type="arabicPeriod"/>
            </a:pPr>
            <a:r>
              <a:rPr lang="en-US" sz="1800">
                <a:latin typeface="Calibri"/>
                <a:ea typeface="Calibri"/>
                <a:cs typeface="Calibri"/>
              </a:rPr>
              <a:t>Type of member profile, stay history and promotional email interactions make a rewards member more likely to click on an email</a:t>
            </a:r>
            <a:endParaRPr lang="en-US" sz="1800">
              <a:solidFill>
                <a:srgbClr val="414042"/>
              </a:solidFill>
              <a:latin typeface="Calibri"/>
              <a:ea typeface="Calibri"/>
              <a:cs typeface="Calibri"/>
            </a:endParaRPr>
          </a:p>
          <a:p>
            <a:pPr marL="898525" lvl="2" indent="-342900">
              <a:spcBef>
                <a:spcPts val="0"/>
              </a:spcBef>
              <a:buAutoNum type="arabicPeriod"/>
            </a:pPr>
            <a:r>
              <a:rPr lang="en-US" sz="1800">
                <a:latin typeface="Calibri"/>
                <a:ea typeface="Calibri"/>
                <a:cs typeface="Calibri"/>
              </a:rPr>
              <a:t>Understand stay patterns prior to each email being sent/received</a:t>
            </a:r>
          </a:p>
          <a:p>
            <a:pPr marL="555625" lvl="2">
              <a:spcBef>
                <a:spcPts val="0"/>
              </a:spcBef>
            </a:pPr>
            <a:endParaRPr lang="en-US" sz="1800">
              <a:latin typeface="Calibri"/>
              <a:ea typeface="Calibri"/>
              <a:cs typeface="Calibri"/>
            </a:endParaRPr>
          </a:p>
          <a:p>
            <a:pPr marL="434340" lvl="1">
              <a:spcBef>
                <a:spcPts val="0"/>
              </a:spcBef>
            </a:pPr>
            <a:endParaRPr lang="en-US" sz="2100">
              <a:latin typeface="Calibri"/>
              <a:ea typeface="Calibri"/>
              <a:cs typeface="Calibri"/>
            </a:endParaRPr>
          </a:p>
        </p:txBody>
      </p:sp>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Problem Overview</a:t>
            </a:r>
          </a:p>
        </p:txBody>
      </p:sp>
      <p:sp>
        <p:nvSpPr>
          <p:cNvPr id="2" name="Slide Number Placeholder 1">
            <a:extLst>
              <a:ext uri="{FF2B5EF4-FFF2-40B4-BE49-F238E27FC236}">
                <a16:creationId xmlns:a16="http://schemas.microsoft.com/office/drawing/2014/main" id="{188974DA-8729-2ACB-2B48-14C8D7FAE142}"/>
              </a:ext>
            </a:extLst>
          </p:cNvPr>
          <p:cNvSpPr>
            <a:spLocks noGrp="1"/>
          </p:cNvSpPr>
          <p:nvPr>
            <p:ph type="sldNum" sz="quarter" idx="12"/>
          </p:nvPr>
        </p:nvSpPr>
        <p:spPr/>
        <p:txBody>
          <a:bodyPr/>
          <a:lstStyle/>
          <a:p>
            <a:fld id="{ACFD1434-DD14-6240-B526-039C9AE89494}" type="slidenum">
              <a:rPr lang="en-US" smtClean="0"/>
              <a:t>4</a:t>
            </a:fld>
            <a:endParaRPr lang="en-US"/>
          </a:p>
        </p:txBody>
      </p:sp>
    </p:spTree>
    <p:extLst>
      <p:ext uri="{BB962C8B-B14F-4D97-AF65-F5344CB8AC3E}">
        <p14:creationId xmlns:p14="http://schemas.microsoft.com/office/powerpoint/2010/main" val="1635458751"/>
      </p:ext>
    </p:extLst>
  </p:cSld>
  <p:clrMapOvr>
    <a:masterClrMapping/>
  </p:clrMapOvr>
  <p:transition spd="slow"/>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2" name="Arrow: Up 5181">
            <a:extLst>
              <a:ext uri="{FF2B5EF4-FFF2-40B4-BE49-F238E27FC236}">
                <a16:creationId xmlns:a16="http://schemas.microsoft.com/office/drawing/2014/main" id="{121BBA49-F11E-3245-E7AD-A3714A2E5507}"/>
              </a:ext>
            </a:extLst>
          </p:cNvPr>
          <p:cNvSpPr/>
          <p:nvPr/>
        </p:nvSpPr>
        <p:spPr>
          <a:xfrm rot="5400000">
            <a:off x="5159721" y="-2149625"/>
            <a:ext cx="1879983" cy="11121913"/>
          </a:xfrm>
          <a:prstGeom prst="upArrow">
            <a:avLst/>
          </a:prstGeom>
          <a:solidFill>
            <a:srgbClr val="FFC62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latin typeface="Calibri"/>
                <a:ea typeface="Geneva" pitchFamily="11" charset="0"/>
                <a:cs typeface="Geneva" pitchFamily="11" charset="0"/>
              </a:rPr>
              <a:t>Project Timeline</a:t>
            </a:r>
          </a:p>
        </p:txBody>
      </p:sp>
      <p:sp>
        <p:nvSpPr>
          <p:cNvPr id="9" name="Rectangle 8">
            <a:extLst>
              <a:ext uri="{FF2B5EF4-FFF2-40B4-BE49-F238E27FC236}">
                <a16:creationId xmlns:a16="http://schemas.microsoft.com/office/drawing/2014/main" id="{BD906A60-11A7-5F82-7C60-8D95889CD38A}"/>
              </a:ext>
            </a:extLst>
          </p:cNvPr>
          <p:cNvSpPr/>
          <p:nvPr/>
        </p:nvSpPr>
        <p:spPr>
          <a:xfrm>
            <a:off x="532553" y="4491161"/>
            <a:ext cx="1533878" cy="535764"/>
          </a:xfrm>
          <a:prstGeom prst="rect">
            <a:avLst/>
          </a:prstGeom>
          <a:solidFill>
            <a:schemeClr val="accent2">
              <a:lumMod val="40000"/>
              <a:lumOff val="60000"/>
            </a:schemeClr>
          </a:solidFill>
          <a:ln>
            <a:solidFill>
              <a:schemeClr val="tx1"/>
            </a:solidFill>
          </a:ln>
        </p:spPr>
        <p:style>
          <a:lnRef idx="1">
            <a:schemeClr val="accent6"/>
          </a:lnRef>
          <a:fillRef idx="3">
            <a:schemeClr val="accent6"/>
          </a:fillRef>
          <a:effectRef idx="2">
            <a:schemeClr val="accent6"/>
          </a:effectRef>
          <a:fontRef idx="minor">
            <a:schemeClr val="lt1"/>
          </a:fontRef>
        </p:style>
        <p:txBody>
          <a:bodyPr lIns="91440" tIns="45720" rIns="91440" bIns="45720" rtlCol="0" anchor="ctr"/>
          <a:lstStyle/>
          <a:p>
            <a:pPr algn="ctr"/>
            <a:r>
              <a:rPr lang="en-US" sz="1600" b="1">
                <a:solidFill>
                  <a:srgbClr val="414042"/>
                </a:solidFill>
                <a:latin typeface="Calibri" panose="020F0502020204030204" pitchFamily="34" charset="0"/>
                <a:ea typeface="Calibri" panose="020F0502020204030204" pitchFamily="34" charset="0"/>
                <a:cs typeface="Calibri" panose="020F0502020204030204" pitchFamily="34" charset="0"/>
              </a:rPr>
              <a:t>Exploration</a:t>
            </a:r>
            <a:endParaRPr lang="en-US" sz="2400" b="1">
              <a:solidFill>
                <a:srgbClr val="414042"/>
              </a:solidFill>
              <a:latin typeface="Calibri" panose="020F0502020204030204" pitchFamily="34" charset="0"/>
              <a:ea typeface="Calibri" panose="020F0502020204030204" pitchFamily="34" charset="0"/>
              <a:cs typeface="Calibri" panose="020F0502020204030204" pitchFamily="34" charset="0"/>
            </a:endParaRPr>
          </a:p>
        </p:txBody>
      </p:sp>
      <p:sp>
        <p:nvSpPr>
          <p:cNvPr id="10" name="Rectangle 9">
            <a:extLst>
              <a:ext uri="{FF2B5EF4-FFF2-40B4-BE49-F238E27FC236}">
                <a16:creationId xmlns:a16="http://schemas.microsoft.com/office/drawing/2014/main" id="{70B08560-5674-474C-9827-C8B719E669F5}"/>
              </a:ext>
            </a:extLst>
          </p:cNvPr>
          <p:cNvSpPr/>
          <p:nvPr/>
        </p:nvSpPr>
        <p:spPr>
          <a:xfrm>
            <a:off x="2183152" y="4491161"/>
            <a:ext cx="2784162" cy="535764"/>
          </a:xfrm>
          <a:prstGeom prst="rect">
            <a:avLst/>
          </a:prstGeom>
          <a:solidFill>
            <a:schemeClr val="accent6"/>
          </a:solidFill>
          <a:ln>
            <a:solidFill>
              <a:schemeClr val="tx1"/>
            </a:solidFill>
          </a:ln>
        </p:spPr>
        <p:style>
          <a:lnRef idx="1">
            <a:schemeClr val="accent2"/>
          </a:lnRef>
          <a:fillRef idx="3">
            <a:schemeClr val="accent2"/>
          </a:fillRef>
          <a:effectRef idx="2">
            <a:schemeClr val="accent2"/>
          </a:effectRef>
          <a:fontRef idx="minor">
            <a:schemeClr val="lt1"/>
          </a:fontRef>
        </p:style>
        <p:txBody>
          <a:bodyPr lIns="91440" tIns="45720" rIns="91440" bIns="45720" rtlCol="0" anchor="ctr"/>
          <a:lstStyle/>
          <a:p>
            <a:pPr algn="ctr"/>
            <a:r>
              <a:rPr lang="en-US" sz="1600" b="1">
                <a:solidFill>
                  <a:srgbClr val="414042"/>
                </a:solidFill>
                <a:latin typeface="Calibri" panose="020F0502020204030204" pitchFamily="34" charset="0"/>
                <a:ea typeface="Calibri" panose="020F0502020204030204" pitchFamily="34" charset="0"/>
                <a:cs typeface="Calibri" panose="020F0502020204030204" pitchFamily="34" charset="0"/>
              </a:rPr>
              <a:t>Data Preprocessing &amp; Modeling </a:t>
            </a:r>
          </a:p>
        </p:txBody>
      </p:sp>
      <p:sp>
        <p:nvSpPr>
          <p:cNvPr id="11" name="Rectangle 10">
            <a:extLst>
              <a:ext uri="{FF2B5EF4-FFF2-40B4-BE49-F238E27FC236}">
                <a16:creationId xmlns:a16="http://schemas.microsoft.com/office/drawing/2014/main" id="{167F4F21-451D-794F-49A4-79F0FF0089E5}"/>
              </a:ext>
            </a:extLst>
          </p:cNvPr>
          <p:cNvSpPr/>
          <p:nvPr/>
        </p:nvSpPr>
        <p:spPr>
          <a:xfrm>
            <a:off x="5093930" y="4491161"/>
            <a:ext cx="3304615" cy="535764"/>
          </a:xfrm>
          <a:prstGeom prst="rect">
            <a:avLst/>
          </a:prstGeom>
          <a:solidFill>
            <a:schemeClr val="accent6">
              <a:lumMod val="75000"/>
            </a:schemeClr>
          </a:solidFill>
          <a:ln>
            <a:solidFill>
              <a:schemeClr val="tx1"/>
            </a:solidFill>
          </a:ln>
        </p:spPr>
        <p:style>
          <a:lnRef idx="1">
            <a:schemeClr val="accent3"/>
          </a:lnRef>
          <a:fillRef idx="3">
            <a:schemeClr val="accent3"/>
          </a:fillRef>
          <a:effectRef idx="2">
            <a:schemeClr val="accent3"/>
          </a:effectRef>
          <a:fontRef idx="minor">
            <a:schemeClr val="lt1"/>
          </a:fontRef>
        </p:style>
        <p:txBody>
          <a:bodyPr lIns="91440" tIns="45720" rIns="91440" bIns="45720" rtlCol="0" anchor="ctr"/>
          <a:lstStyle/>
          <a:p>
            <a:pPr algn="ctr"/>
            <a:r>
              <a:rPr lang="en-US" sz="1600" b="1">
                <a:solidFill>
                  <a:schemeClr val="bg1"/>
                </a:solidFill>
                <a:latin typeface="Calibri" panose="020F0502020204030204" pitchFamily="34" charset="0"/>
                <a:ea typeface="Calibri" panose="020F0502020204030204" pitchFamily="34" charset="0"/>
                <a:cs typeface="Calibri" panose="020F0502020204030204" pitchFamily="34" charset="0"/>
              </a:rPr>
              <a:t>Evaluate, Refine, Interpret, and </a:t>
            </a:r>
            <a:endParaRPr lang="en-US" sz="2400" b="1">
              <a:solidFill>
                <a:schemeClr val="bg1"/>
              </a:solidFill>
              <a:latin typeface="Calibri" panose="020F0502020204030204" pitchFamily="34" charset="0"/>
              <a:ea typeface="Calibri" panose="020F0502020204030204" pitchFamily="34" charset="0"/>
              <a:cs typeface="Calibri" panose="020F0502020204030204" pitchFamily="34" charset="0"/>
            </a:endParaRPr>
          </a:p>
          <a:p>
            <a:pPr algn="ctr"/>
            <a:r>
              <a:rPr lang="en-US" sz="1600" b="1">
                <a:solidFill>
                  <a:schemeClr val="bg1"/>
                </a:solidFill>
                <a:latin typeface="Calibri" panose="020F0502020204030204" pitchFamily="34" charset="0"/>
                <a:ea typeface="Calibri" panose="020F0502020204030204" pitchFamily="34" charset="0"/>
                <a:cs typeface="Calibri" panose="020F0502020204030204" pitchFamily="34" charset="0"/>
              </a:rPr>
              <a:t>Packaging Insights </a:t>
            </a:r>
            <a:endParaRPr lang="en-US" sz="2400" b="1">
              <a:solidFill>
                <a:schemeClr val="bg1"/>
              </a:solidFill>
              <a:latin typeface="Calibri" panose="020F0502020204030204" pitchFamily="34" charset="0"/>
              <a:ea typeface="Calibri" panose="020F0502020204030204" pitchFamily="34" charset="0"/>
              <a:cs typeface="Calibri" panose="020F0502020204030204" pitchFamily="34" charset="0"/>
            </a:endParaRPr>
          </a:p>
        </p:txBody>
      </p:sp>
      <p:sp>
        <p:nvSpPr>
          <p:cNvPr id="13" name="Rectangle 12">
            <a:extLst>
              <a:ext uri="{FF2B5EF4-FFF2-40B4-BE49-F238E27FC236}">
                <a16:creationId xmlns:a16="http://schemas.microsoft.com/office/drawing/2014/main" id="{A79541B4-2413-D46F-5F1A-20C34E2D1D80}"/>
              </a:ext>
            </a:extLst>
          </p:cNvPr>
          <p:cNvSpPr/>
          <p:nvPr/>
        </p:nvSpPr>
        <p:spPr>
          <a:xfrm>
            <a:off x="8515264" y="4491161"/>
            <a:ext cx="2840163" cy="535764"/>
          </a:xfrm>
          <a:prstGeom prst="rect">
            <a:avLst/>
          </a:prstGeom>
          <a:solidFill>
            <a:srgbClr val="C000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b="1">
                <a:solidFill>
                  <a:schemeClr val="bg1"/>
                </a:solidFill>
                <a:latin typeface="Calibri" panose="020F0502020204030204" pitchFamily="34" charset="0"/>
                <a:ea typeface="Calibri" panose="020F0502020204030204" pitchFamily="34" charset="0"/>
                <a:cs typeface="Calibri" panose="020F0502020204030204" pitchFamily="34" charset="0"/>
              </a:rPr>
              <a:t>Present and Report</a:t>
            </a:r>
          </a:p>
        </p:txBody>
      </p:sp>
      <p:grpSp>
        <p:nvGrpSpPr>
          <p:cNvPr id="5120" name="Group 5119">
            <a:extLst>
              <a:ext uri="{FF2B5EF4-FFF2-40B4-BE49-F238E27FC236}">
                <a16:creationId xmlns:a16="http://schemas.microsoft.com/office/drawing/2014/main" id="{77AC73A8-6D8F-C33B-17E8-101862F263C5}"/>
              </a:ext>
            </a:extLst>
          </p:cNvPr>
          <p:cNvGrpSpPr/>
          <p:nvPr/>
        </p:nvGrpSpPr>
        <p:grpSpPr>
          <a:xfrm>
            <a:off x="2068945" y="1909841"/>
            <a:ext cx="1612627" cy="1493117"/>
            <a:chOff x="2068945" y="1317661"/>
            <a:chExt cx="1612627" cy="1493117"/>
          </a:xfrm>
        </p:grpSpPr>
        <p:cxnSp>
          <p:nvCxnSpPr>
            <p:cNvPr id="6" name="Straight Connector 5">
              <a:extLst>
                <a:ext uri="{FF2B5EF4-FFF2-40B4-BE49-F238E27FC236}">
                  <a16:creationId xmlns:a16="http://schemas.microsoft.com/office/drawing/2014/main" id="{34D7DA2B-0128-507B-797F-2054D93EFE0C}"/>
                </a:ext>
              </a:extLst>
            </p:cNvPr>
            <p:cNvCxnSpPr/>
            <p:nvPr/>
          </p:nvCxnSpPr>
          <p:spPr>
            <a:xfrm>
              <a:off x="2068945" y="1347738"/>
              <a:ext cx="0" cy="1463040"/>
            </a:xfrm>
            <a:prstGeom prst="line">
              <a:avLst/>
            </a:prstGeom>
            <a:ln w="12700">
              <a:solidFill>
                <a:schemeClr val="tx1"/>
              </a:solidFill>
              <a:prstDash val="dash"/>
              <a:headEnd type="none" w="med" len="med"/>
              <a:tailEnd type="oval" w="med" len="med"/>
            </a:ln>
          </p:spPr>
          <p:style>
            <a:lnRef idx="2">
              <a:schemeClr val="accent2"/>
            </a:lnRef>
            <a:fillRef idx="0">
              <a:schemeClr val="accent2"/>
            </a:fillRef>
            <a:effectRef idx="1">
              <a:schemeClr val="accent2"/>
            </a:effectRef>
            <a:fontRef idx="minor">
              <a:schemeClr val="tx1"/>
            </a:fontRef>
          </p:style>
        </p:cxnSp>
        <p:sp>
          <p:nvSpPr>
            <p:cNvPr id="46" name="TextBox 45">
              <a:extLst>
                <a:ext uri="{FF2B5EF4-FFF2-40B4-BE49-F238E27FC236}">
                  <a16:creationId xmlns:a16="http://schemas.microsoft.com/office/drawing/2014/main" id="{06028173-271C-B03D-BF30-470D403EEED6}"/>
                </a:ext>
              </a:extLst>
            </p:cNvPr>
            <p:cNvSpPr txBox="1"/>
            <p:nvPr/>
          </p:nvSpPr>
          <p:spPr>
            <a:xfrm>
              <a:off x="2071954" y="1317661"/>
              <a:ext cx="160961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alibri"/>
                  <a:cs typeface="Calibri"/>
                </a:rPr>
                <a:t>Analytical Plan</a:t>
              </a:r>
            </a:p>
            <a:p>
              <a:pPr marL="285750" indent="-285750">
                <a:buFont typeface="Wingdings"/>
                <a:buChar char="Ø"/>
              </a:pPr>
              <a:r>
                <a:rPr lang="en-US" b="1">
                  <a:latin typeface="Calibri"/>
                  <a:ea typeface="+mn-lt"/>
                  <a:cs typeface="Calibri"/>
                </a:rPr>
                <a:t>2023-02-09</a:t>
              </a:r>
              <a:endParaRPr lang="en-US" b="1">
                <a:latin typeface="Calibri"/>
                <a:cs typeface="Calibri"/>
              </a:endParaRPr>
            </a:p>
          </p:txBody>
        </p:sp>
      </p:grpSp>
      <p:grpSp>
        <p:nvGrpSpPr>
          <p:cNvPr id="5121" name="Group 5120">
            <a:extLst>
              <a:ext uri="{FF2B5EF4-FFF2-40B4-BE49-F238E27FC236}">
                <a16:creationId xmlns:a16="http://schemas.microsoft.com/office/drawing/2014/main" id="{45DED2C7-2F57-1918-19C2-BB7E08CD44B8}"/>
              </a:ext>
            </a:extLst>
          </p:cNvPr>
          <p:cNvGrpSpPr/>
          <p:nvPr/>
        </p:nvGrpSpPr>
        <p:grpSpPr>
          <a:xfrm>
            <a:off x="4946125" y="1909841"/>
            <a:ext cx="2357710" cy="1505125"/>
            <a:chOff x="5500307" y="1317661"/>
            <a:chExt cx="2357710" cy="1505125"/>
          </a:xfrm>
        </p:grpSpPr>
        <p:cxnSp>
          <p:nvCxnSpPr>
            <p:cNvPr id="7" name="Straight Connector 6">
              <a:extLst>
                <a:ext uri="{FF2B5EF4-FFF2-40B4-BE49-F238E27FC236}">
                  <a16:creationId xmlns:a16="http://schemas.microsoft.com/office/drawing/2014/main" id="{F61B3065-987A-9B08-D42C-BE195841E419}"/>
                </a:ext>
              </a:extLst>
            </p:cNvPr>
            <p:cNvCxnSpPr/>
            <p:nvPr/>
          </p:nvCxnSpPr>
          <p:spPr>
            <a:xfrm>
              <a:off x="5500307" y="1359746"/>
              <a:ext cx="0" cy="1463040"/>
            </a:xfrm>
            <a:prstGeom prst="line">
              <a:avLst/>
            </a:prstGeom>
            <a:ln w="12700">
              <a:solidFill>
                <a:schemeClr val="tx1"/>
              </a:solidFill>
              <a:prstDash val="dash"/>
              <a:headEnd type="none" w="med" len="med"/>
              <a:tailEnd type="oval" w="med" len="med"/>
            </a:ln>
          </p:spPr>
          <p:style>
            <a:lnRef idx="2">
              <a:schemeClr val="accent2"/>
            </a:lnRef>
            <a:fillRef idx="0">
              <a:schemeClr val="accent2"/>
            </a:fillRef>
            <a:effectRef idx="1">
              <a:schemeClr val="accent2"/>
            </a:effectRef>
            <a:fontRef idx="minor">
              <a:schemeClr val="tx1"/>
            </a:fontRef>
          </p:style>
        </p:cxnSp>
        <p:sp>
          <p:nvSpPr>
            <p:cNvPr id="53" name="TextBox 52">
              <a:extLst>
                <a:ext uri="{FF2B5EF4-FFF2-40B4-BE49-F238E27FC236}">
                  <a16:creationId xmlns:a16="http://schemas.microsoft.com/office/drawing/2014/main" id="{F1345B2C-485C-A28E-FE6C-A94CD414AB20}"/>
                </a:ext>
              </a:extLst>
            </p:cNvPr>
            <p:cNvSpPr txBox="1"/>
            <p:nvPr/>
          </p:nvSpPr>
          <p:spPr>
            <a:xfrm>
              <a:off x="5503523" y="1317661"/>
              <a:ext cx="235449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alibri"/>
                  <a:ea typeface="+mn-lt"/>
                  <a:cs typeface="Calibri"/>
                </a:rPr>
                <a:t>Initial Analysis Results </a:t>
              </a:r>
              <a:endParaRPr lang="en-US"/>
            </a:p>
            <a:p>
              <a:pPr marL="285750" indent="-285750">
                <a:buFont typeface="Wingdings"/>
                <a:buChar char="Ø"/>
              </a:pPr>
              <a:r>
                <a:rPr lang="en-US" b="1">
                  <a:latin typeface="Calibri"/>
                  <a:ea typeface="+mn-lt"/>
                  <a:cs typeface="Calibri"/>
                </a:rPr>
                <a:t>2023-03-16</a:t>
              </a:r>
              <a:endParaRPr lang="en-US" b="1">
                <a:latin typeface="Calibri"/>
                <a:cs typeface="Calibri"/>
              </a:endParaRPr>
            </a:p>
          </p:txBody>
        </p:sp>
      </p:grpSp>
      <p:grpSp>
        <p:nvGrpSpPr>
          <p:cNvPr id="5123" name="Group 5122">
            <a:extLst>
              <a:ext uri="{FF2B5EF4-FFF2-40B4-BE49-F238E27FC236}">
                <a16:creationId xmlns:a16="http://schemas.microsoft.com/office/drawing/2014/main" id="{AD924E63-DACF-9D69-1407-F7B699C45EF2}"/>
              </a:ext>
            </a:extLst>
          </p:cNvPr>
          <p:cNvGrpSpPr/>
          <p:nvPr/>
        </p:nvGrpSpPr>
        <p:grpSpPr>
          <a:xfrm>
            <a:off x="8382621" y="1909841"/>
            <a:ext cx="2482921" cy="1505125"/>
            <a:chOff x="8936803" y="1317661"/>
            <a:chExt cx="2482921" cy="1505125"/>
          </a:xfrm>
        </p:grpSpPr>
        <p:cxnSp>
          <p:nvCxnSpPr>
            <p:cNvPr id="8" name="Straight Connector 7">
              <a:extLst>
                <a:ext uri="{FF2B5EF4-FFF2-40B4-BE49-F238E27FC236}">
                  <a16:creationId xmlns:a16="http://schemas.microsoft.com/office/drawing/2014/main" id="{58778638-1463-24F0-2259-51237E949E13}"/>
                </a:ext>
              </a:extLst>
            </p:cNvPr>
            <p:cNvCxnSpPr/>
            <p:nvPr/>
          </p:nvCxnSpPr>
          <p:spPr>
            <a:xfrm>
              <a:off x="8940851" y="1359746"/>
              <a:ext cx="0" cy="1463040"/>
            </a:xfrm>
            <a:prstGeom prst="line">
              <a:avLst/>
            </a:prstGeom>
            <a:ln w="12700">
              <a:solidFill>
                <a:schemeClr val="tx1"/>
              </a:solidFill>
              <a:prstDash val="dash"/>
              <a:headEnd type="none" w="med" len="med"/>
              <a:tailEnd type="oval" w="med" len="med"/>
            </a:ln>
          </p:spPr>
          <p:style>
            <a:lnRef idx="2">
              <a:schemeClr val="accent2"/>
            </a:lnRef>
            <a:fillRef idx="0">
              <a:schemeClr val="accent2"/>
            </a:fillRef>
            <a:effectRef idx="1">
              <a:schemeClr val="accent2"/>
            </a:effectRef>
            <a:fontRef idx="minor">
              <a:schemeClr val="tx1"/>
            </a:fontRef>
          </p:style>
        </p:cxnSp>
        <p:sp>
          <p:nvSpPr>
            <p:cNvPr id="55" name="TextBox 54">
              <a:extLst>
                <a:ext uri="{FF2B5EF4-FFF2-40B4-BE49-F238E27FC236}">
                  <a16:creationId xmlns:a16="http://schemas.microsoft.com/office/drawing/2014/main" id="{363E3533-21FB-6995-EDE4-D0FD295B8D3F}"/>
                </a:ext>
              </a:extLst>
            </p:cNvPr>
            <p:cNvSpPr txBox="1"/>
            <p:nvPr/>
          </p:nvSpPr>
          <p:spPr>
            <a:xfrm>
              <a:off x="8936803" y="1317661"/>
              <a:ext cx="248292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Calibri"/>
                  <a:cs typeface="Calibri"/>
                </a:rPr>
                <a:t>Deliver Project to IHG </a:t>
              </a:r>
              <a:endParaRPr lang="en-US"/>
            </a:p>
            <a:p>
              <a:pPr marL="285750" indent="-285750">
                <a:buFont typeface="Wingdings"/>
                <a:buChar char="Ø"/>
              </a:pPr>
              <a:r>
                <a:rPr lang="en-US" b="1">
                  <a:latin typeface="Calibri"/>
                  <a:ea typeface="+mn-lt"/>
                  <a:cs typeface="Calibri"/>
                </a:rPr>
                <a:t>2023-04-28</a:t>
              </a:r>
              <a:endParaRPr lang="en-US" b="1">
                <a:latin typeface="Calibri"/>
                <a:cs typeface="Calibri"/>
              </a:endParaRPr>
            </a:p>
          </p:txBody>
        </p:sp>
      </p:grpSp>
      <p:sp>
        <p:nvSpPr>
          <p:cNvPr id="2" name="Slide Number Placeholder 1">
            <a:extLst>
              <a:ext uri="{FF2B5EF4-FFF2-40B4-BE49-F238E27FC236}">
                <a16:creationId xmlns:a16="http://schemas.microsoft.com/office/drawing/2014/main" id="{CE8E7DBF-F277-27AE-A9BB-A74848E07831}"/>
              </a:ext>
            </a:extLst>
          </p:cNvPr>
          <p:cNvSpPr>
            <a:spLocks noGrp="1"/>
          </p:cNvSpPr>
          <p:nvPr>
            <p:ph type="sldNum" sz="quarter" idx="12"/>
          </p:nvPr>
        </p:nvSpPr>
        <p:spPr/>
        <p:txBody>
          <a:bodyPr/>
          <a:lstStyle/>
          <a:p>
            <a:fld id="{ACFD1434-DD14-6240-B526-039C9AE89494}" type="slidenum">
              <a:rPr lang="en-US" smtClean="0"/>
              <a:t>5</a:t>
            </a:fld>
            <a:endParaRPr lang="en-US"/>
          </a:p>
        </p:txBody>
      </p:sp>
    </p:spTree>
    <p:extLst>
      <p:ext uri="{BB962C8B-B14F-4D97-AF65-F5344CB8AC3E}">
        <p14:creationId xmlns:p14="http://schemas.microsoft.com/office/powerpoint/2010/main" val="207383564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1"/>
                                        </p:tgtEl>
                                        <p:attrNameLst>
                                          <p:attrName>style.visibility</p:attrName>
                                        </p:attrNameLst>
                                      </p:cBhvr>
                                      <p:to>
                                        <p:strVal val="visible"/>
                                      </p:to>
                                    </p:set>
                                    <p:anim calcmode="lin" valueType="num">
                                      <p:cBhvr additive="base">
                                        <p:cTn id="7" dur="500" fill="hold"/>
                                        <p:tgtEl>
                                          <p:spTgt spid="5121"/>
                                        </p:tgtEl>
                                        <p:attrNameLst>
                                          <p:attrName>ppt_x</p:attrName>
                                        </p:attrNameLst>
                                      </p:cBhvr>
                                      <p:tavLst>
                                        <p:tav tm="0">
                                          <p:val>
                                            <p:strVal val="#ppt_x"/>
                                          </p:val>
                                        </p:tav>
                                        <p:tav tm="100000">
                                          <p:val>
                                            <p:strVal val="#ppt_x"/>
                                          </p:val>
                                        </p:tav>
                                      </p:tavLst>
                                    </p:anim>
                                    <p:anim calcmode="lin" valueType="num">
                                      <p:cBhvr additive="base">
                                        <p:cTn id="8" dur="500" fill="hold"/>
                                        <p:tgtEl>
                                          <p:spTgt spid="512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123"/>
                                        </p:tgtEl>
                                        <p:attrNameLst>
                                          <p:attrName>style.visibility</p:attrName>
                                        </p:attrNameLst>
                                      </p:cBhvr>
                                      <p:to>
                                        <p:strVal val="visible"/>
                                      </p:to>
                                    </p:set>
                                    <p:anim calcmode="lin" valueType="num">
                                      <p:cBhvr additive="base">
                                        <p:cTn id="13" dur="500" fill="hold"/>
                                        <p:tgtEl>
                                          <p:spTgt spid="5123"/>
                                        </p:tgtEl>
                                        <p:attrNameLst>
                                          <p:attrName>ppt_x</p:attrName>
                                        </p:attrNameLst>
                                      </p:cBhvr>
                                      <p:tavLst>
                                        <p:tav tm="0">
                                          <p:val>
                                            <p:strVal val="#ppt_x"/>
                                          </p:val>
                                        </p:tav>
                                        <p:tav tm="100000">
                                          <p:val>
                                            <p:strVal val="#ppt_x"/>
                                          </p:val>
                                        </p:tav>
                                      </p:tavLst>
                                    </p:anim>
                                    <p:anim calcmode="lin" valueType="num">
                                      <p:cBhvr additive="base">
                                        <p:cTn id="14" dur="500" fill="hold"/>
                                        <p:tgtEl>
                                          <p:spTgt spid="51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20F9272-FDEC-A2F5-0B82-FB8E00D2CCB3}"/>
              </a:ext>
            </a:extLst>
          </p:cNvPr>
          <p:cNvSpPr>
            <a:spLocks noGrp="1"/>
          </p:cNvSpPr>
          <p:nvPr>
            <p:ph type="body" sz="quarter" idx="11"/>
          </p:nvPr>
        </p:nvSpPr>
        <p:spPr/>
        <p:txBody>
          <a:bodyPr/>
          <a:lstStyle/>
          <a:p>
            <a:r>
              <a:rPr lang="en-US"/>
              <a:t>Problem Details</a:t>
            </a:r>
          </a:p>
        </p:txBody>
      </p:sp>
    </p:spTree>
    <p:extLst>
      <p:ext uri="{BB962C8B-B14F-4D97-AF65-F5344CB8AC3E}">
        <p14:creationId xmlns:p14="http://schemas.microsoft.com/office/powerpoint/2010/main" val="25922542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2164412-C6B8-8E37-1AA2-C9F3F53E9D99}"/>
              </a:ext>
            </a:extLst>
          </p:cNvPr>
          <p:cNvSpPr>
            <a:spLocks noGrp="1"/>
          </p:cNvSpPr>
          <p:nvPr>
            <p:ph idx="1"/>
          </p:nvPr>
        </p:nvSpPr>
        <p:spPr>
          <a:xfrm>
            <a:off x="441580" y="1389514"/>
            <a:ext cx="11084166" cy="3865529"/>
          </a:xfrm>
        </p:spPr>
        <p:txBody>
          <a:bodyPr vert="horz" lIns="0" tIns="0" rIns="0" bIns="0" rtlCol="0" anchor="t">
            <a:noAutofit/>
          </a:bodyPr>
          <a:lstStyle/>
          <a:p>
            <a:pPr marL="457200" indent="-457200">
              <a:buFont typeface="Arial" panose="020B0604020202020204" pitchFamily="34" charset="0"/>
              <a:buChar char="•"/>
            </a:pPr>
            <a:r>
              <a:rPr lang="en-US" sz="2400">
                <a:latin typeface="Calibri"/>
                <a:ea typeface="Calibri"/>
                <a:cs typeface="Calibri"/>
              </a:rPr>
              <a:t>If an email marketing link was </a:t>
            </a:r>
            <a:r>
              <a:rPr lang="en-US" sz="2400" b="1">
                <a:latin typeface="Calibri"/>
                <a:ea typeface="Calibri"/>
                <a:cs typeface="Calibri"/>
              </a:rPr>
              <a:t>clicked</a:t>
            </a:r>
            <a:r>
              <a:rPr lang="en-US" sz="2400">
                <a:latin typeface="Calibri"/>
                <a:ea typeface="Calibri"/>
                <a:cs typeface="Calibri"/>
              </a:rPr>
              <a:t> (CLICK = 1), </a:t>
            </a:r>
          </a:p>
          <a:p>
            <a:pPr marL="1376045" indent="-457200">
              <a:buFont typeface="Wingdings" panose="05000000000000000000" pitchFamily="2" charset="2"/>
              <a:buChar char="Ø"/>
            </a:pPr>
            <a:r>
              <a:rPr lang="en-US" sz="2400">
                <a:latin typeface="Calibri"/>
                <a:ea typeface="Calibri"/>
                <a:cs typeface="Calibri"/>
              </a:rPr>
              <a:t>Then a member clicked on either an</a:t>
            </a:r>
          </a:p>
          <a:p>
            <a:pPr marL="2290445" indent="-457200">
              <a:buFont typeface="Courier New" panose="02070309020205020404" pitchFamily="49" charset="0"/>
              <a:buChar char="o"/>
            </a:pPr>
            <a:r>
              <a:rPr lang="en-US" sz="2400">
                <a:latin typeface="Calibri"/>
                <a:ea typeface="Calibri"/>
                <a:cs typeface="Calibri"/>
              </a:rPr>
              <a:t>Offer page or Non-offer page </a:t>
            </a:r>
            <a:endParaRPr lang="en-US" sz="2400">
              <a:latin typeface="Calibri" panose="020F0502020204030204" pitchFamily="34" charset="0"/>
              <a:ea typeface="Calibri"/>
              <a:cs typeface="Calibri" panose="020F0502020204030204" pitchFamily="34" charset="0"/>
            </a:endParaRPr>
          </a:p>
          <a:p>
            <a:pPr marL="2290445" indent="-457200">
              <a:buFont typeface="Courier New" panose="02070309020205020404" pitchFamily="49" charset="0"/>
              <a:buChar char="o"/>
            </a:pPr>
            <a:r>
              <a:rPr lang="en-US" sz="2400">
                <a:latin typeface="Calibri"/>
                <a:ea typeface="Calibri"/>
                <a:cs typeface="Calibri"/>
              </a:rPr>
              <a:t>Unsubscribed</a:t>
            </a:r>
          </a:p>
          <a:p>
            <a:pPr marL="2290445" indent="-457200">
              <a:buFont typeface="Wingdings" panose="05000000000000000000" pitchFamily="2" charset="2"/>
              <a:buChar char="Ø"/>
            </a:pPr>
            <a:endParaRPr lang="en-US" sz="2400">
              <a:latin typeface="Calibri" panose="020F0502020204030204" pitchFamily="34" charset="0"/>
              <a:ea typeface="Calibri"/>
              <a:cs typeface="Calibri" panose="020F0502020204030204" pitchFamily="34" charset="0"/>
            </a:endParaRPr>
          </a:p>
          <a:p>
            <a:pPr marL="457200" indent="-457200">
              <a:buFont typeface="Arial" panose="020B0604020202020204" pitchFamily="34" charset="0"/>
              <a:buChar char="•"/>
            </a:pPr>
            <a:r>
              <a:rPr lang="en-US" sz="2400">
                <a:latin typeface="Calibri"/>
                <a:ea typeface="Calibri"/>
                <a:cs typeface="Calibri"/>
              </a:rPr>
              <a:t>If an email marketing link was </a:t>
            </a:r>
            <a:r>
              <a:rPr lang="en-US" sz="2400" b="1">
                <a:latin typeface="Calibri"/>
                <a:ea typeface="Calibri"/>
                <a:cs typeface="Calibri"/>
              </a:rPr>
              <a:t>not clicked</a:t>
            </a:r>
            <a:r>
              <a:rPr lang="en-US" sz="2400">
                <a:latin typeface="Calibri"/>
                <a:ea typeface="Calibri"/>
                <a:cs typeface="Calibri"/>
              </a:rPr>
              <a:t> (CLICK = 0), </a:t>
            </a:r>
          </a:p>
          <a:p>
            <a:pPr marL="1376045" indent="-457200">
              <a:buFont typeface="Wingdings" panose="05000000000000000000" pitchFamily="2" charset="2"/>
              <a:buChar char="Ø"/>
            </a:pPr>
            <a:r>
              <a:rPr lang="en-US" sz="2400">
                <a:latin typeface="Calibri"/>
                <a:ea typeface="Calibri"/>
                <a:cs typeface="Calibri"/>
              </a:rPr>
              <a:t>Then the email may have been opened, but no way to confirm</a:t>
            </a:r>
          </a:p>
          <a:p>
            <a:pPr marL="1376045" indent="-457200">
              <a:buFont typeface="Wingdings" panose="05000000000000000000" pitchFamily="2" charset="2"/>
              <a:buChar char="Ø"/>
            </a:pPr>
            <a:endParaRPr lang="en-US" sz="2400">
              <a:latin typeface="Calibri" panose="020F0502020204030204" pitchFamily="34" charset="0"/>
              <a:ea typeface="Calibri"/>
              <a:cs typeface="Calibri" panose="020F0502020204030204" pitchFamily="34" charset="0"/>
            </a:endParaRPr>
          </a:p>
          <a:p>
            <a:pPr marL="457200" indent="-457200">
              <a:buFont typeface="Arial" panose="020B0604020202020204" pitchFamily="34" charset="0"/>
              <a:buChar char="•"/>
            </a:pPr>
            <a:r>
              <a:rPr lang="en-US" sz="2400" b="1">
                <a:latin typeface="Calibri"/>
                <a:ea typeface="Calibri"/>
                <a:cs typeface="Calibri"/>
              </a:rPr>
              <a:t>Cancelled stays</a:t>
            </a:r>
            <a:r>
              <a:rPr lang="en-US" sz="2400">
                <a:latin typeface="Calibri"/>
                <a:ea typeface="Calibri"/>
                <a:cs typeface="Calibri"/>
              </a:rPr>
              <a:t> are not included in the stay history dataset</a:t>
            </a:r>
          </a:p>
          <a:p>
            <a:pPr marL="1376045" indent="-457200">
              <a:buFont typeface="Wingdings" panose="05000000000000000000" pitchFamily="2" charset="2"/>
              <a:buChar char="Ø"/>
            </a:pPr>
            <a:r>
              <a:rPr lang="en-US" sz="2400">
                <a:latin typeface="Calibri"/>
                <a:ea typeface="Calibri"/>
                <a:cs typeface="Calibri"/>
              </a:rPr>
              <a:t>All confirmation dates have a check-in and check-out date</a:t>
            </a:r>
          </a:p>
          <a:p>
            <a:endParaRPr lang="en-US">
              <a:latin typeface="Calibri" panose="020F0502020204030204" pitchFamily="34" charset="0"/>
              <a:ea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2640E342-AEBE-C697-533B-94970547D173}"/>
              </a:ext>
            </a:extLst>
          </p:cNvPr>
          <p:cNvSpPr>
            <a:spLocks noGrp="1"/>
          </p:cNvSpPr>
          <p:nvPr>
            <p:ph type="title"/>
          </p:nvPr>
        </p:nvSpPr>
        <p:spPr/>
        <p:txBody>
          <a:bodyPr/>
          <a:lstStyle/>
          <a:p>
            <a:r>
              <a:rPr lang="en-US" sz="4000" b="1">
                <a:latin typeface="Calibri" panose="020F0502020204030204" pitchFamily="34" charset="0"/>
                <a:ea typeface="Calibri" panose="020F0502020204030204" pitchFamily="34" charset="0"/>
                <a:cs typeface="Calibri" panose="020F0502020204030204" pitchFamily="34" charset="0"/>
              </a:rPr>
              <a:t>Key Assumptions</a:t>
            </a:r>
            <a:endParaRPr lang="en-US"/>
          </a:p>
        </p:txBody>
      </p:sp>
      <p:sp>
        <p:nvSpPr>
          <p:cNvPr id="5" name="Slide Number Placeholder 4">
            <a:extLst>
              <a:ext uri="{FF2B5EF4-FFF2-40B4-BE49-F238E27FC236}">
                <a16:creationId xmlns:a16="http://schemas.microsoft.com/office/drawing/2014/main" id="{16AED59E-7EBE-046C-EC5F-37AAEFE39406}"/>
              </a:ext>
            </a:extLst>
          </p:cNvPr>
          <p:cNvSpPr>
            <a:spLocks noGrp="1"/>
          </p:cNvSpPr>
          <p:nvPr>
            <p:ph type="sldNum" sz="quarter" idx="12"/>
          </p:nvPr>
        </p:nvSpPr>
        <p:spPr/>
        <p:txBody>
          <a:bodyPr/>
          <a:lstStyle/>
          <a:p>
            <a:fld id="{ACFD1434-DD14-6240-B526-039C9AE89494}" type="slidenum">
              <a:rPr lang="en-US" smtClean="0"/>
              <a:t>7</a:t>
            </a:fld>
            <a:endParaRPr lang="en-US"/>
          </a:p>
        </p:txBody>
      </p:sp>
    </p:spTree>
    <p:extLst>
      <p:ext uri="{BB962C8B-B14F-4D97-AF65-F5344CB8AC3E}">
        <p14:creationId xmlns:p14="http://schemas.microsoft.com/office/powerpoint/2010/main" val="5895894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bwMode="auto">
          <a:xfrm>
            <a:off x="327999" y="204513"/>
            <a:ext cx="10353855" cy="7472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ctr" anchorCtr="0" compatLnSpc="1">
            <a:prstTxWarp prst="textNoShape">
              <a:avLst/>
            </a:prstTxWarp>
            <a:noAutofit/>
          </a:bodyPr>
          <a:lstStyle/>
          <a:p>
            <a:pPr>
              <a:lnSpc>
                <a:spcPct val="100000"/>
              </a:lnSpc>
            </a:pPr>
            <a:r>
              <a:rPr lang="en-US">
                <a:ea typeface="Geneva" pitchFamily="11" charset="0"/>
                <a:cs typeface="Geneva" pitchFamily="11" charset="0"/>
              </a:rPr>
              <a:t>Problem Diagram</a:t>
            </a:r>
          </a:p>
        </p:txBody>
      </p:sp>
      <p:graphicFrame>
        <p:nvGraphicFramePr>
          <p:cNvPr id="4" name="Diagram 3">
            <a:extLst>
              <a:ext uri="{FF2B5EF4-FFF2-40B4-BE49-F238E27FC236}">
                <a16:creationId xmlns:a16="http://schemas.microsoft.com/office/drawing/2014/main" id="{9B695A8B-8238-0057-F62E-E43E211E8336}"/>
              </a:ext>
            </a:extLst>
          </p:cNvPr>
          <p:cNvGraphicFramePr/>
          <p:nvPr>
            <p:extLst>
              <p:ext uri="{D42A27DB-BD31-4B8C-83A1-F6EECF244321}">
                <p14:modId xmlns:p14="http://schemas.microsoft.com/office/powerpoint/2010/main" val="3091675209"/>
              </p:ext>
            </p:extLst>
          </p:nvPr>
        </p:nvGraphicFramePr>
        <p:xfrm>
          <a:off x="489022" y="1420722"/>
          <a:ext cx="10840414" cy="36382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6" name="Straight Connector 5">
            <a:extLst>
              <a:ext uri="{FF2B5EF4-FFF2-40B4-BE49-F238E27FC236}">
                <a16:creationId xmlns:a16="http://schemas.microsoft.com/office/drawing/2014/main" id="{1304ABA1-857B-59E7-F37F-69FC59CFF733}"/>
              </a:ext>
            </a:extLst>
          </p:cNvPr>
          <p:cNvCxnSpPr/>
          <p:nvPr/>
        </p:nvCxnSpPr>
        <p:spPr>
          <a:xfrm>
            <a:off x="1512473" y="2286241"/>
            <a:ext cx="0" cy="365760"/>
          </a:xfrm>
          <a:prstGeom prst="line">
            <a:avLst/>
          </a:prstGeom>
          <a:ln>
            <a:solidFill>
              <a:srgbClr val="4472C4"/>
            </a:solidFill>
            <a:prstDash val="sysDot"/>
          </a:ln>
        </p:spPr>
        <p:style>
          <a:lnRef idx="2">
            <a:schemeClr val="accent2"/>
          </a:lnRef>
          <a:fillRef idx="0">
            <a:schemeClr val="accent2"/>
          </a:fillRef>
          <a:effectRef idx="1">
            <a:schemeClr val="accent2"/>
          </a:effectRef>
          <a:fontRef idx="minor">
            <a:schemeClr val="tx1"/>
          </a:fontRef>
        </p:style>
      </p:cxnSp>
      <p:cxnSp>
        <p:nvCxnSpPr>
          <p:cNvPr id="8" name="Straight Connector 7">
            <a:extLst>
              <a:ext uri="{FF2B5EF4-FFF2-40B4-BE49-F238E27FC236}">
                <a16:creationId xmlns:a16="http://schemas.microsoft.com/office/drawing/2014/main" id="{54580EA4-CBF2-A5DC-EA72-07AFD2C5881E}"/>
              </a:ext>
            </a:extLst>
          </p:cNvPr>
          <p:cNvCxnSpPr/>
          <p:nvPr/>
        </p:nvCxnSpPr>
        <p:spPr>
          <a:xfrm>
            <a:off x="1510118" y="3239830"/>
            <a:ext cx="0" cy="365760"/>
          </a:xfrm>
          <a:prstGeom prst="line">
            <a:avLst/>
          </a:prstGeom>
          <a:ln>
            <a:solidFill>
              <a:srgbClr val="4472C4"/>
            </a:solidFill>
            <a:prstDash val="sysDot"/>
          </a:ln>
        </p:spPr>
        <p:style>
          <a:lnRef idx="2">
            <a:schemeClr val="accent2"/>
          </a:lnRef>
          <a:fillRef idx="0">
            <a:schemeClr val="accent2"/>
          </a:fillRef>
          <a:effectRef idx="1">
            <a:schemeClr val="accent2"/>
          </a:effectRef>
          <a:fontRef idx="minor">
            <a:schemeClr val="tx1"/>
          </a:fontRef>
        </p:style>
      </p:cxnSp>
      <p:sp>
        <p:nvSpPr>
          <p:cNvPr id="2" name="Rectangle 1">
            <a:extLst>
              <a:ext uri="{FF2B5EF4-FFF2-40B4-BE49-F238E27FC236}">
                <a16:creationId xmlns:a16="http://schemas.microsoft.com/office/drawing/2014/main" id="{2CFAB40A-5C31-4A21-876C-D276DFC9EDB9}"/>
              </a:ext>
            </a:extLst>
          </p:cNvPr>
          <p:cNvSpPr/>
          <p:nvPr/>
        </p:nvSpPr>
        <p:spPr>
          <a:xfrm>
            <a:off x="427018" y="1539409"/>
            <a:ext cx="2217805" cy="2780522"/>
          </a:xfrm>
          <a:prstGeom prst="rect">
            <a:avLst/>
          </a:prstGeom>
          <a:noFill/>
          <a:ln w="38100">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AAFC5F0-75FF-4315-AC9A-BDE13AC2F5EE}"/>
              </a:ext>
            </a:extLst>
          </p:cNvPr>
          <p:cNvSpPr/>
          <p:nvPr/>
        </p:nvSpPr>
        <p:spPr>
          <a:xfrm>
            <a:off x="327999" y="4599992"/>
            <a:ext cx="5643593" cy="1717140"/>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7701" name="Rectangle 1047700">
            <a:extLst>
              <a:ext uri="{FF2B5EF4-FFF2-40B4-BE49-F238E27FC236}">
                <a16:creationId xmlns:a16="http://schemas.microsoft.com/office/drawing/2014/main" id="{261CC0D0-A845-8AC0-42BD-13CD81ADA37C}"/>
              </a:ext>
            </a:extLst>
          </p:cNvPr>
          <p:cNvSpPr/>
          <p:nvPr/>
        </p:nvSpPr>
        <p:spPr>
          <a:xfrm>
            <a:off x="8667985" y="2285059"/>
            <a:ext cx="2852325" cy="3049881"/>
          </a:xfrm>
          <a:prstGeom prst="rect">
            <a:avLst/>
          </a:prstGeom>
          <a:noFill/>
          <a:ln w="28575">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47702" name="TextBox 1047701">
            <a:extLst>
              <a:ext uri="{FF2B5EF4-FFF2-40B4-BE49-F238E27FC236}">
                <a16:creationId xmlns:a16="http://schemas.microsoft.com/office/drawing/2014/main" id="{F8FB54D4-AAEB-4D00-14EB-DDD7E65E5459}"/>
              </a:ext>
            </a:extLst>
          </p:cNvPr>
          <p:cNvSpPr txBox="1"/>
          <p:nvPr/>
        </p:nvSpPr>
        <p:spPr>
          <a:xfrm>
            <a:off x="8913518" y="5421018"/>
            <a:ext cx="246944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Future research questions connecting to this project</a:t>
            </a:r>
            <a:endParaRPr lang="en-US"/>
          </a:p>
        </p:txBody>
      </p:sp>
      <p:sp>
        <p:nvSpPr>
          <p:cNvPr id="5" name="Slide Number Placeholder 4">
            <a:extLst>
              <a:ext uri="{FF2B5EF4-FFF2-40B4-BE49-F238E27FC236}">
                <a16:creationId xmlns:a16="http://schemas.microsoft.com/office/drawing/2014/main" id="{23E3ABD1-3359-31B1-804F-A861B59AE040}"/>
              </a:ext>
            </a:extLst>
          </p:cNvPr>
          <p:cNvSpPr>
            <a:spLocks noGrp="1"/>
          </p:cNvSpPr>
          <p:nvPr>
            <p:ph type="sldNum" sz="quarter" idx="12"/>
          </p:nvPr>
        </p:nvSpPr>
        <p:spPr/>
        <p:txBody>
          <a:bodyPr/>
          <a:lstStyle/>
          <a:p>
            <a:fld id="{ACFD1434-DD14-6240-B526-039C9AE89494}" type="slidenum">
              <a:rPr lang="en-US" smtClean="0"/>
              <a:t>8</a:t>
            </a:fld>
            <a:endParaRPr lang="en-US"/>
          </a:p>
        </p:txBody>
      </p:sp>
      <p:grpSp>
        <p:nvGrpSpPr>
          <p:cNvPr id="15" name="Group 14">
            <a:extLst>
              <a:ext uri="{FF2B5EF4-FFF2-40B4-BE49-F238E27FC236}">
                <a16:creationId xmlns:a16="http://schemas.microsoft.com/office/drawing/2014/main" id="{97BF43C1-0C96-49B3-B3C9-8A22C2A68598}"/>
              </a:ext>
            </a:extLst>
          </p:cNvPr>
          <p:cNvGrpSpPr/>
          <p:nvPr/>
        </p:nvGrpSpPr>
        <p:grpSpPr>
          <a:xfrm>
            <a:off x="5116944" y="3755583"/>
            <a:ext cx="854647" cy="362493"/>
            <a:chOff x="5116945" y="3736033"/>
            <a:chExt cx="854647" cy="362493"/>
          </a:xfrm>
          <a:noFill/>
        </p:grpSpPr>
        <p:cxnSp>
          <p:nvCxnSpPr>
            <p:cNvPr id="10" name="Straight Connector 9">
              <a:extLst>
                <a:ext uri="{FF2B5EF4-FFF2-40B4-BE49-F238E27FC236}">
                  <a16:creationId xmlns:a16="http://schemas.microsoft.com/office/drawing/2014/main" id="{94E062CB-FBB1-432C-BBCB-2442C84AAF94}"/>
                </a:ext>
              </a:extLst>
            </p:cNvPr>
            <p:cNvCxnSpPr/>
            <p:nvPr/>
          </p:nvCxnSpPr>
          <p:spPr>
            <a:xfrm>
              <a:off x="5116945" y="3925455"/>
              <a:ext cx="854647" cy="0"/>
            </a:xfrm>
            <a:prstGeom prst="line">
              <a:avLst/>
            </a:prstGeom>
            <a:grpFill/>
            <a:ln w="38100">
              <a:prstDash val="sysDot"/>
            </a:ln>
          </p:spPr>
          <p:style>
            <a:lnRef idx="2">
              <a:schemeClr val="accent1"/>
            </a:lnRef>
            <a:fillRef idx="0">
              <a:schemeClr val="accent1"/>
            </a:fillRef>
            <a:effectRef idx="1">
              <a:schemeClr val="accent1"/>
            </a:effectRef>
            <a:fontRef idx="minor">
              <a:schemeClr val="tx1"/>
            </a:fontRef>
          </p:style>
        </p:cxnSp>
        <p:pic>
          <p:nvPicPr>
            <p:cNvPr id="1026" name="Picture 2" descr="Question Mark In Circle transparent PNG - StickPNG">
              <a:extLst>
                <a:ext uri="{FF2B5EF4-FFF2-40B4-BE49-F238E27FC236}">
                  <a16:creationId xmlns:a16="http://schemas.microsoft.com/office/drawing/2014/main" id="{BE7ED875-0364-48BC-99CF-BA590DD0B75A}"/>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523290" y="3736033"/>
              <a:ext cx="362493" cy="362493"/>
            </a:xfrm>
            <a:prstGeom prst="rect">
              <a:avLst/>
            </a:prstGeom>
            <a:grpFill/>
          </p:spPr>
        </p:pic>
      </p:grpSp>
      <p:grpSp>
        <p:nvGrpSpPr>
          <p:cNvPr id="13" name="Group 12">
            <a:extLst>
              <a:ext uri="{FF2B5EF4-FFF2-40B4-BE49-F238E27FC236}">
                <a16:creationId xmlns:a16="http://schemas.microsoft.com/office/drawing/2014/main" id="{0ED98A19-826B-4E76-95B2-5D88E77F88DA}"/>
              </a:ext>
            </a:extLst>
          </p:cNvPr>
          <p:cNvGrpSpPr/>
          <p:nvPr/>
        </p:nvGrpSpPr>
        <p:grpSpPr>
          <a:xfrm>
            <a:off x="5116945" y="4151746"/>
            <a:ext cx="854647" cy="489462"/>
            <a:chOff x="5116945" y="4151746"/>
            <a:chExt cx="854647" cy="489462"/>
          </a:xfrm>
        </p:grpSpPr>
        <p:cxnSp>
          <p:nvCxnSpPr>
            <p:cNvPr id="29" name="Straight Connector 28">
              <a:extLst>
                <a:ext uri="{FF2B5EF4-FFF2-40B4-BE49-F238E27FC236}">
                  <a16:creationId xmlns:a16="http://schemas.microsoft.com/office/drawing/2014/main" id="{A22260BD-57A2-437B-BC2A-EB9CE8D41052}"/>
                </a:ext>
              </a:extLst>
            </p:cNvPr>
            <p:cNvCxnSpPr>
              <a:cxnSpLocks/>
            </p:cNvCxnSpPr>
            <p:nvPr/>
          </p:nvCxnSpPr>
          <p:spPr>
            <a:xfrm>
              <a:off x="5116945" y="4151746"/>
              <a:ext cx="854647" cy="448246"/>
            </a:xfrm>
            <a:prstGeom prst="line">
              <a:avLst/>
            </a:prstGeom>
            <a:ln w="38100">
              <a:prstDash val="sysDot"/>
            </a:ln>
          </p:spPr>
          <p:style>
            <a:lnRef idx="2">
              <a:schemeClr val="accent1"/>
            </a:lnRef>
            <a:fillRef idx="0">
              <a:schemeClr val="accent1"/>
            </a:fillRef>
            <a:effectRef idx="1">
              <a:schemeClr val="accent1"/>
            </a:effectRef>
            <a:fontRef idx="minor">
              <a:schemeClr val="tx1"/>
            </a:fontRef>
          </p:style>
        </p:cxnSp>
        <p:pic>
          <p:nvPicPr>
            <p:cNvPr id="30" name="Picture 2" descr="Question Mark In Circle transparent PNG - StickPNG">
              <a:extLst>
                <a:ext uri="{FF2B5EF4-FFF2-40B4-BE49-F238E27FC236}">
                  <a16:creationId xmlns:a16="http://schemas.microsoft.com/office/drawing/2014/main" id="{F1AD9907-B932-4278-8B27-BF7244677FF7}"/>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427025" y="4278715"/>
              <a:ext cx="362493" cy="36249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70043005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graphicEl>
                                              <a:dgm id="{34F3C5D9-143A-4311-8974-BE548440060E}"/>
                                            </p:graphicEl>
                                          </p:spTgt>
                                        </p:tgtEl>
                                        <p:attrNameLst>
                                          <p:attrName>style.visibility</p:attrName>
                                        </p:attrNameLst>
                                      </p:cBhvr>
                                      <p:to>
                                        <p:strVal val="visible"/>
                                      </p:to>
                                    </p:set>
                                    <p:animEffect transition="in" filter="wipe(up)">
                                      <p:cBhvr>
                                        <p:cTn id="7" dur="1000"/>
                                        <p:tgtEl>
                                          <p:spTgt spid="4">
                                            <p:graphicEl>
                                              <a:dgm id="{34F3C5D9-143A-4311-8974-BE548440060E}"/>
                                            </p:graphicEl>
                                          </p:spTgt>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4">
                                            <p:graphicEl>
                                              <a:dgm id="{33F908EB-393E-4CC6-9601-A35C5A717326}"/>
                                            </p:graphicEl>
                                          </p:spTgt>
                                        </p:tgtEl>
                                        <p:attrNameLst>
                                          <p:attrName>style.visibility</p:attrName>
                                        </p:attrNameLst>
                                      </p:cBhvr>
                                      <p:to>
                                        <p:strVal val="visible"/>
                                      </p:to>
                                    </p:set>
                                    <p:animEffect transition="in" filter="wipe(up)">
                                      <p:cBhvr>
                                        <p:cTn id="10" dur="1000"/>
                                        <p:tgtEl>
                                          <p:spTgt spid="4">
                                            <p:graphicEl>
                                              <a:dgm id="{33F908EB-393E-4CC6-9601-A35C5A717326}"/>
                                            </p:graphicEl>
                                          </p:spTgt>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4">
                                            <p:graphicEl>
                                              <a:dgm id="{06F87ECB-2694-43BA-8C24-A7A46EF295B8}"/>
                                            </p:graphicEl>
                                          </p:spTgt>
                                        </p:tgtEl>
                                        <p:attrNameLst>
                                          <p:attrName>style.visibility</p:attrName>
                                        </p:attrNameLst>
                                      </p:cBhvr>
                                      <p:to>
                                        <p:strVal val="visible"/>
                                      </p:to>
                                    </p:set>
                                    <p:animEffect transition="in" filter="wipe(up)">
                                      <p:cBhvr>
                                        <p:cTn id="13" dur="1000"/>
                                        <p:tgtEl>
                                          <p:spTgt spid="4">
                                            <p:graphicEl>
                                              <a:dgm id="{06F87ECB-2694-43BA-8C24-A7A46EF295B8}"/>
                                            </p:graphicEl>
                                          </p:spTgt>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up)">
                                      <p:cBhvr>
                                        <p:cTn id="16" dur="1000"/>
                                        <p:tgtEl>
                                          <p:spTgt spid="2"/>
                                        </p:tgtEl>
                                      </p:cBhvr>
                                    </p:animEffect>
                                  </p:childTnLst>
                                </p:cTn>
                              </p:par>
                              <p:par>
                                <p:cTn id="17" presetID="22" presetClass="entr" presetSubtype="1"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up)">
                                      <p:cBhvr>
                                        <p:cTn id="19" dur="1000"/>
                                        <p:tgtEl>
                                          <p:spTgt spid="6"/>
                                        </p:tgtEl>
                                      </p:cBhvr>
                                    </p:animEffect>
                                  </p:childTnLst>
                                </p:cTn>
                              </p:par>
                              <p:par>
                                <p:cTn id="20" presetID="22" presetClass="entr" presetSubtype="1" fill="hold"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up)">
                                      <p:cBhvr>
                                        <p:cTn id="22" dur="10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4">
                                            <p:graphicEl>
                                              <a:dgm id="{80E9D279-5732-491B-BD2D-E02E1CB8852E}"/>
                                            </p:graphicEl>
                                          </p:spTgt>
                                        </p:tgtEl>
                                        <p:attrNameLst>
                                          <p:attrName>style.visibility</p:attrName>
                                        </p:attrNameLst>
                                      </p:cBhvr>
                                      <p:to>
                                        <p:strVal val="visible"/>
                                      </p:to>
                                    </p:set>
                                    <p:animEffect transition="in" filter="wipe(left)">
                                      <p:cBhvr>
                                        <p:cTn id="27" dur="1000"/>
                                        <p:tgtEl>
                                          <p:spTgt spid="4">
                                            <p:graphicEl>
                                              <a:dgm id="{80E9D279-5732-491B-BD2D-E02E1CB8852E}"/>
                                            </p:graphicEl>
                                          </p:spTgt>
                                        </p:tgtEl>
                                      </p:cBhvr>
                                    </p:animEffect>
                                  </p:childTnLst>
                                </p:cTn>
                              </p:par>
                              <p:par>
                                <p:cTn id="28" presetID="22" presetClass="entr" presetSubtype="1" fill="hold" grpId="0" nodeType="withEffect">
                                  <p:stCondLst>
                                    <p:cond delay="0"/>
                                  </p:stCondLst>
                                  <p:childTnLst>
                                    <p:set>
                                      <p:cBhvr>
                                        <p:cTn id="29" dur="1" fill="hold">
                                          <p:stCondLst>
                                            <p:cond delay="0"/>
                                          </p:stCondLst>
                                        </p:cTn>
                                        <p:tgtEl>
                                          <p:spTgt spid="4">
                                            <p:graphicEl>
                                              <a:dgm id="{59FCFB72-E2B6-41B4-80BE-ED8001B94478}"/>
                                            </p:graphicEl>
                                          </p:spTgt>
                                        </p:tgtEl>
                                        <p:attrNameLst>
                                          <p:attrName>style.visibility</p:attrName>
                                        </p:attrNameLst>
                                      </p:cBhvr>
                                      <p:to>
                                        <p:strVal val="visible"/>
                                      </p:to>
                                    </p:set>
                                    <p:animEffect transition="in" filter="wipe(up)">
                                      <p:cBhvr>
                                        <p:cTn id="30" dur="1000"/>
                                        <p:tgtEl>
                                          <p:spTgt spid="4">
                                            <p:graphicEl>
                                              <a:dgm id="{59FCFB72-E2B6-41B4-80BE-ED8001B94478}"/>
                                            </p:graphicEl>
                                          </p:spTgt>
                                        </p:tgtEl>
                                      </p:cBhvr>
                                    </p:animEffect>
                                  </p:childTnLst>
                                </p:cTn>
                              </p:par>
                              <p:par>
                                <p:cTn id="31" presetID="22" presetClass="entr" presetSubtype="1" fill="hold" grpId="0" nodeType="withEffect">
                                  <p:stCondLst>
                                    <p:cond delay="0"/>
                                  </p:stCondLst>
                                  <p:childTnLst>
                                    <p:set>
                                      <p:cBhvr>
                                        <p:cTn id="32" dur="1" fill="hold">
                                          <p:stCondLst>
                                            <p:cond delay="0"/>
                                          </p:stCondLst>
                                        </p:cTn>
                                        <p:tgtEl>
                                          <p:spTgt spid="4">
                                            <p:graphicEl>
                                              <a:dgm id="{AACE1A2B-DE9D-4645-A9CE-929353F1A2EF}"/>
                                            </p:graphicEl>
                                          </p:spTgt>
                                        </p:tgtEl>
                                        <p:attrNameLst>
                                          <p:attrName>style.visibility</p:attrName>
                                        </p:attrNameLst>
                                      </p:cBhvr>
                                      <p:to>
                                        <p:strVal val="visible"/>
                                      </p:to>
                                    </p:set>
                                    <p:animEffect transition="in" filter="wipe(up)">
                                      <p:cBhvr>
                                        <p:cTn id="33" dur="1000"/>
                                        <p:tgtEl>
                                          <p:spTgt spid="4">
                                            <p:graphicEl>
                                              <a:dgm id="{AACE1A2B-DE9D-4645-A9CE-929353F1A2EF}"/>
                                            </p:graphicEl>
                                          </p:spTgt>
                                        </p:tgtEl>
                                      </p:cBhvr>
                                    </p:animEffect>
                                  </p:childTnLst>
                                </p:cTn>
                              </p:par>
                              <p:par>
                                <p:cTn id="34" presetID="22" presetClass="entr" presetSubtype="1" fill="hold" grpId="0" nodeType="withEffect">
                                  <p:stCondLst>
                                    <p:cond delay="0"/>
                                  </p:stCondLst>
                                  <p:childTnLst>
                                    <p:set>
                                      <p:cBhvr>
                                        <p:cTn id="35" dur="1" fill="hold">
                                          <p:stCondLst>
                                            <p:cond delay="0"/>
                                          </p:stCondLst>
                                        </p:cTn>
                                        <p:tgtEl>
                                          <p:spTgt spid="4">
                                            <p:graphicEl>
                                              <a:dgm id="{4476436A-CEA1-4600-8107-1437E2E74F42}"/>
                                            </p:graphicEl>
                                          </p:spTgt>
                                        </p:tgtEl>
                                        <p:attrNameLst>
                                          <p:attrName>style.visibility</p:attrName>
                                        </p:attrNameLst>
                                      </p:cBhvr>
                                      <p:to>
                                        <p:strVal val="visible"/>
                                      </p:to>
                                    </p:set>
                                    <p:animEffect transition="in" filter="wipe(up)">
                                      <p:cBhvr>
                                        <p:cTn id="36" dur="1000"/>
                                        <p:tgtEl>
                                          <p:spTgt spid="4">
                                            <p:graphicEl>
                                              <a:dgm id="{4476436A-CEA1-4600-8107-1437E2E74F42}"/>
                                            </p:graphicEl>
                                          </p:spTgt>
                                        </p:tgtEl>
                                      </p:cBhvr>
                                    </p:animEffect>
                                  </p:childTnLst>
                                </p:cTn>
                              </p:par>
                              <p:par>
                                <p:cTn id="37" presetID="22" presetClass="entr" presetSubtype="8"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wipe(left)">
                                      <p:cBhvr>
                                        <p:cTn id="39" dur="1000"/>
                                        <p:tgtEl>
                                          <p:spTgt spid="15"/>
                                        </p:tgtEl>
                                      </p:cBhvr>
                                    </p:animEffect>
                                  </p:childTnLst>
                                </p:cTn>
                              </p:par>
                              <p:par>
                                <p:cTn id="40" presetID="22" presetClass="entr" presetSubtype="8" fill="hold" nodeType="with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wipe(left)">
                                      <p:cBhvr>
                                        <p:cTn id="42" dur="1000"/>
                                        <p:tgtEl>
                                          <p:spTgt spid="13"/>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4">
                                            <p:graphicEl>
                                              <a:dgm id="{B63CE463-9E5A-46F0-A09B-8CFFE0077F47}"/>
                                            </p:graphicEl>
                                          </p:spTgt>
                                        </p:tgtEl>
                                        <p:attrNameLst>
                                          <p:attrName>style.visibility</p:attrName>
                                        </p:attrNameLst>
                                      </p:cBhvr>
                                      <p:to>
                                        <p:strVal val="visible"/>
                                      </p:to>
                                    </p:set>
                                    <p:animEffect transition="in" filter="wipe(up)">
                                      <p:cBhvr>
                                        <p:cTn id="45" dur="1000"/>
                                        <p:tgtEl>
                                          <p:spTgt spid="4">
                                            <p:graphicEl>
                                              <a:dgm id="{B63CE463-9E5A-46F0-A09B-8CFFE0077F47}"/>
                                            </p:graphicEl>
                                          </p:spTgt>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4">
                                            <p:graphicEl>
                                              <a:dgm id="{F3869B93-1DA6-4645-9C58-CF973869868B}"/>
                                            </p:graphicEl>
                                          </p:spTgt>
                                        </p:tgtEl>
                                        <p:attrNameLst>
                                          <p:attrName>style.visibility</p:attrName>
                                        </p:attrNameLst>
                                      </p:cBhvr>
                                      <p:to>
                                        <p:strVal val="visible"/>
                                      </p:to>
                                    </p:set>
                                    <p:animEffect transition="in" filter="wipe(up)">
                                      <p:cBhvr>
                                        <p:cTn id="48" dur="1000"/>
                                        <p:tgtEl>
                                          <p:spTgt spid="4">
                                            <p:graphicEl>
                                              <a:dgm id="{F3869B93-1DA6-4645-9C58-CF973869868B}"/>
                                            </p:graphicEl>
                                          </p:spTgt>
                                        </p:tgtEl>
                                      </p:cBhvr>
                                    </p:animEffect>
                                  </p:childTnLst>
                                </p:cTn>
                              </p:par>
                              <p:par>
                                <p:cTn id="49" presetID="22" presetClass="entr" presetSubtype="1" fill="hold" grpId="0" nodeType="withEffect">
                                  <p:stCondLst>
                                    <p:cond delay="0"/>
                                  </p:stCondLst>
                                  <p:childTnLst>
                                    <p:set>
                                      <p:cBhvr>
                                        <p:cTn id="50" dur="1" fill="hold">
                                          <p:stCondLst>
                                            <p:cond delay="0"/>
                                          </p:stCondLst>
                                        </p:cTn>
                                        <p:tgtEl>
                                          <p:spTgt spid="4">
                                            <p:graphicEl>
                                              <a:dgm id="{1B13774C-A2C0-485D-B0F7-AF9C4BE61D09}"/>
                                            </p:graphicEl>
                                          </p:spTgt>
                                        </p:tgtEl>
                                        <p:attrNameLst>
                                          <p:attrName>style.visibility</p:attrName>
                                        </p:attrNameLst>
                                      </p:cBhvr>
                                      <p:to>
                                        <p:strVal val="visible"/>
                                      </p:to>
                                    </p:set>
                                    <p:animEffect transition="in" filter="wipe(up)">
                                      <p:cBhvr>
                                        <p:cTn id="51" dur="1000"/>
                                        <p:tgtEl>
                                          <p:spTgt spid="4">
                                            <p:graphicEl>
                                              <a:dgm id="{1B13774C-A2C0-485D-B0F7-AF9C4BE61D09}"/>
                                            </p:graphicEl>
                                          </p:spTgt>
                                        </p:tgtEl>
                                      </p:cBhvr>
                                    </p:animEffect>
                                  </p:childTnLst>
                                </p:cTn>
                              </p:par>
                              <p:par>
                                <p:cTn id="52" presetID="22" presetClass="entr" presetSubtype="1" fill="hold" grpId="0" nodeType="withEffect">
                                  <p:stCondLst>
                                    <p:cond delay="0"/>
                                  </p:stCondLst>
                                  <p:childTnLst>
                                    <p:set>
                                      <p:cBhvr>
                                        <p:cTn id="53" dur="1" fill="hold">
                                          <p:stCondLst>
                                            <p:cond delay="0"/>
                                          </p:stCondLst>
                                        </p:cTn>
                                        <p:tgtEl>
                                          <p:spTgt spid="4">
                                            <p:graphicEl>
                                              <a:dgm id="{DF360328-969C-4EDE-8031-5145804BF9B0}"/>
                                            </p:graphicEl>
                                          </p:spTgt>
                                        </p:tgtEl>
                                        <p:attrNameLst>
                                          <p:attrName>style.visibility</p:attrName>
                                        </p:attrNameLst>
                                      </p:cBhvr>
                                      <p:to>
                                        <p:strVal val="visible"/>
                                      </p:to>
                                    </p:set>
                                    <p:animEffect transition="in" filter="wipe(up)">
                                      <p:cBhvr>
                                        <p:cTn id="54" dur="1000"/>
                                        <p:tgtEl>
                                          <p:spTgt spid="4">
                                            <p:graphicEl>
                                              <a:dgm id="{DF360328-969C-4EDE-8031-5145804BF9B0}"/>
                                            </p:graphicEl>
                                          </p:spTgt>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4">
                                            <p:graphicEl>
                                              <a:dgm id="{322F436C-0F19-492D-B078-493D046E8D69}"/>
                                            </p:graphicEl>
                                          </p:spTgt>
                                        </p:tgtEl>
                                        <p:attrNameLst>
                                          <p:attrName>style.visibility</p:attrName>
                                        </p:attrNameLst>
                                      </p:cBhvr>
                                      <p:to>
                                        <p:strVal val="visible"/>
                                      </p:to>
                                    </p:set>
                                    <p:animEffect transition="in" filter="wipe(up)">
                                      <p:cBhvr>
                                        <p:cTn id="59" dur="1000"/>
                                        <p:tgtEl>
                                          <p:spTgt spid="4">
                                            <p:graphicEl>
                                              <a:dgm id="{322F436C-0F19-492D-B078-493D046E8D69}"/>
                                            </p:graphicEl>
                                          </p:spTgt>
                                        </p:tgtEl>
                                      </p:cBhvr>
                                    </p:animEffect>
                                  </p:childTnLst>
                                </p:cTn>
                              </p:par>
                              <p:par>
                                <p:cTn id="60" presetID="22" presetClass="entr" presetSubtype="1" fill="hold" grpId="0" nodeType="withEffect">
                                  <p:stCondLst>
                                    <p:cond delay="0"/>
                                  </p:stCondLst>
                                  <p:childTnLst>
                                    <p:set>
                                      <p:cBhvr>
                                        <p:cTn id="61" dur="1" fill="hold">
                                          <p:stCondLst>
                                            <p:cond delay="0"/>
                                          </p:stCondLst>
                                        </p:cTn>
                                        <p:tgtEl>
                                          <p:spTgt spid="4">
                                            <p:graphicEl>
                                              <a:dgm id="{E4426FA6-BF07-4273-97AF-B2200617C63E}"/>
                                            </p:graphicEl>
                                          </p:spTgt>
                                        </p:tgtEl>
                                        <p:attrNameLst>
                                          <p:attrName>style.visibility</p:attrName>
                                        </p:attrNameLst>
                                      </p:cBhvr>
                                      <p:to>
                                        <p:strVal val="visible"/>
                                      </p:to>
                                    </p:set>
                                    <p:animEffect transition="in" filter="wipe(up)">
                                      <p:cBhvr>
                                        <p:cTn id="62" dur="1000"/>
                                        <p:tgtEl>
                                          <p:spTgt spid="4">
                                            <p:graphicEl>
                                              <a:dgm id="{E4426FA6-BF07-4273-97AF-B2200617C63E}"/>
                                            </p:graphicEl>
                                          </p:spTgt>
                                        </p:tgtEl>
                                      </p:cBhvr>
                                    </p:animEffect>
                                  </p:childTnLst>
                                </p:cTn>
                              </p:par>
                              <p:par>
                                <p:cTn id="63" presetID="22" presetClass="entr" presetSubtype="1" fill="hold" grpId="0" nodeType="withEffect">
                                  <p:stCondLst>
                                    <p:cond delay="0"/>
                                  </p:stCondLst>
                                  <p:childTnLst>
                                    <p:set>
                                      <p:cBhvr>
                                        <p:cTn id="64" dur="1" fill="hold">
                                          <p:stCondLst>
                                            <p:cond delay="0"/>
                                          </p:stCondLst>
                                        </p:cTn>
                                        <p:tgtEl>
                                          <p:spTgt spid="4">
                                            <p:graphicEl>
                                              <a:dgm id="{98FABD66-7ADD-4D40-8FB1-F20FE3B76D6C}"/>
                                            </p:graphicEl>
                                          </p:spTgt>
                                        </p:tgtEl>
                                        <p:attrNameLst>
                                          <p:attrName>style.visibility</p:attrName>
                                        </p:attrNameLst>
                                      </p:cBhvr>
                                      <p:to>
                                        <p:strVal val="visible"/>
                                      </p:to>
                                    </p:set>
                                    <p:animEffect transition="in" filter="wipe(up)">
                                      <p:cBhvr>
                                        <p:cTn id="65" dur="1000"/>
                                        <p:tgtEl>
                                          <p:spTgt spid="4">
                                            <p:graphicEl>
                                              <a:dgm id="{98FABD66-7ADD-4D40-8FB1-F20FE3B76D6C}"/>
                                            </p:graphicEl>
                                          </p:spTgt>
                                        </p:tgtEl>
                                      </p:cBhvr>
                                    </p:animEffect>
                                  </p:childTnLst>
                                </p:cTn>
                              </p:par>
                              <p:par>
                                <p:cTn id="66" presetID="22" presetClass="entr" presetSubtype="1" fill="hold" grpId="0" nodeType="withEffect">
                                  <p:stCondLst>
                                    <p:cond delay="0"/>
                                  </p:stCondLst>
                                  <p:childTnLst>
                                    <p:set>
                                      <p:cBhvr>
                                        <p:cTn id="67" dur="1" fill="hold">
                                          <p:stCondLst>
                                            <p:cond delay="0"/>
                                          </p:stCondLst>
                                        </p:cTn>
                                        <p:tgtEl>
                                          <p:spTgt spid="4">
                                            <p:graphicEl>
                                              <a:dgm id="{7676CD79-CD02-4DE1-9142-5F1812BA79FD}"/>
                                            </p:graphicEl>
                                          </p:spTgt>
                                        </p:tgtEl>
                                        <p:attrNameLst>
                                          <p:attrName>style.visibility</p:attrName>
                                        </p:attrNameLst>
                                      </p:cBhvr>
                                      <p:to>
                                        <p:strVal val="visible"/>
                                      </p:to>
                                    </p:set>
                                    <p:animEffect transition="in" filter="wipe(up)">
                                      <p:cBhvr>
                                        <p:cTn id="68" dur="1000"/>
                                        <p:tgtEl>
                                          <p:spTgt spid="4">
                                            <p:graphicEl>
                                              <a:dgm id="{7676CD79-CD02-4DE1-9142-5F1812BA79FD}"/>
                                            </p:graphicEl>
                                          </p:spTgt>
                                        </p:tgtEl>
                                      </p:cBhvr>
                                    </p:animEffect>
                                  </p:childTnLst>
                                </p:cTn>
                              </p:par>
                              <p:par>
                                <p:cTn id="69" presetID="22" presetClass="entr" presetSubtype="4" fill="hold" grpId="0" nodeType="withEffect">
                                  <p:stCondLst>
                                    <p:cond delay="0"/>
                                  </p:stCondLst>
                                  <p:childTnLst>
                                    <p:set>
                                      <p:cBhvr>
                                        <p:cTn id="70" dur="1" fill="hold">
                                          <p:stCondLst>
                                            <p:cond delay="0"/>
                                          </p:stCondLst>
                                        </p:cTn>
                                        <p:tgtEl>
                                          <p:spTgt spid="1047701"/>
                                        </p:tgtEl>
                                        <p:attrNameLst>
                                          <p:attrName>style.visibility</p:attrName>
                                        </p:attrNameLst>
                                      </p:cBhvr>
                                      <p:to>
                                        <p:strVal val="visible"/>
                                      </p:to>
                                    </p:set>
                                    <p:animEffect transition="in" filter="wipe(down)">
                                      <p:cBhvr>
                                        <p:cTn id="71" dur="1000"/>
                                        <p:tgtEl>
                                          <p:spTgt spid="1047701"/>
                                        </p:tgtEl>
                                      </p:cBhvr>
                                    </p:animEffect>
                                  </p:childTnLst>
                                </p:cTn>
                              </p:par>
                              <p:par>
                                <p:cTn id="72" presetID="22" presetClass="entr" presetSubtype="4" fill="hold" grpId="0" nodeType="withEffect">
                                  <p:stCondLst>
                                    <p:cond delay="0"/>
                                  </p:stCondLst>
                                  <p:childTnLst>
                                    <p:set>
                                      <p:cBhvr>
                                        <p:cTn id="73" dur="1" fill="hold">
                                          <p:stCondLst>
                                            <p:cond delay="0"/>
                                          </p:stCondLst>
                                        </p:cTn>
                                        <p:tgtEl>
                                          <p:spTgt spid="1047702"/>
                                        </p:tgtEl>
                                        <p:attrNameLst>
                                          <p:attrName>style.visibility</p:attrName>
                                        </p:attrNameLst>
                                      </p:cBhvr>
                                      <p:to>
                                        <p:strVal val="visible"/>
                                      </p:to>
                                    </p:set>
                                    <p:animEffect transition="in" filter="wipe(down)">
                                      <p:cBhvr>
                                        <p:cTn id="74" dur="1000"/>
                                        <p:tgtEl>
                                          <p:spTgt spid="10477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lvlOne"/>
        </p:bldSub>
      </p:bldGraphic>
      <p:bldP spid="2" grpId="0" animBg="1"/>
      <p:bldP spid="1047701" grpId="0" animBg="1"/>
      <p:bldP spid="104770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7E7ED25-999A-CCEC-1B8C-CEF4F2D3B645}"/>
              </a:ext>
            </a:extLst>
          </p:cNvPr>
          <p:cNvSpPr>
            <a:spLocks noGrp="1"/>
          </p:cNvSpPr>
          <p:nvPr>
            <p:ph idx="1"/>
          </p:nvPr>
        </p:nvSpPr>
        <p:spPr>
          <a:xfrm>
            <a:off x="496345" y="1184297"/>
            <a:ext cx="11595572" cy="4821653"/>
          </a:xfrm>
        </p:spPr>
        <p:txBody>
          <a:bodyPr vert="horz" lIns="0" tIns="0" rIns="0" bIns="0" rtlCol="0" anchor="t">
            <a:noAutofit/>
          </a:bodyPr>
          <a:lstStyle/>
          <a:p>
            <a:pPr>
              <a:lnSpc>
                <a:spcPct val="200000"/>
              </a:lnSpc>
            </a:pPr>
            <a:r>
              <a:rPr lang="en-US" sz="2000" i="1">
                <a:latin typeface="Calibri"/>
                <a:ea typeface="Calibri"/>
                <a:cs typeface="Calibri"/>
              </a:rPr>
              <a:t>We aim to answer the following questions with our analysis:</a:t>
            </a:r>
          </a:p>
          <a:p>
            <a:pPr>
              <a:lnSpc>
                <a:spcPct val="200000"/>
              </a:lnSpc>
            </a:pPr>
            <a:r>
              <a:rPr lang="en-US" sz="2000" b="1">
                <a:latin typeface="Calibri"/>
                <a:ea typeface="Calibri"/>
                <a:cs typeface="Calibri"/>
              </a:rPr>
              <a:t>Primary Goals</a:t>
            </a:r>
          </a:p>
          <a:p>
            <a:pPr marL="457200" indent="-457200">
              <a:lnSpc>
                <a:spcPct val="200000"/>
              </a:lnSpc>
              <a:buFont typeface="Arial" panose="020B0604020202020204" pitchFamily="34" charset="0"/>
              <a:buChar char="•"/>
            </a:pPr>
            <a:r>
              <a:rPr lang="en-US" sz="2000">
                <a:latin typeface="Calibri"/>
                <a:ea typeface="Calibri"/>
                <a:cs typeface="Calibri"/>
              </a:rPr>
              <a:t>What is the probability that any one member clicks on the email marketing link?</a:t>
            </a:r>
          </a:p>
          <a:p>
            <a:pPr>
              <a:lnSpc>
                <a:spcPct val="200000"/>
              </a:lnSpc>
            </a:pPr>
            <a:r>
              <a:rPr lang="en-US" sz="2000" b="1">
                <a:latin typeface="Calibri"/>
                <a:ea typeface="Calibri"/>
                <a:cs typeface="Calibri"/>
              </a:rPr>
              <a:t>Secondary Goals</a:t>
            </a:r>
          </a:p>
          <a:p>
            <a:pPr marL="457200" indent="-457200">
              <a:lnSpc>
                <a:spcPct val="150000"/>
              </a:lnSpc>
              <a:buFont typeface="Arial" panose="020B0604020202020204" pitchFamily="34" charset="0"/>
              <a:buChar char="•"/>
            </a:pPr>
            <a:r>
              <a:rPr lang="en-US" sz="2000">
                <a:latin typeface="Calibri"/>
                <a:ea typeface="Calibri"/>
                <a:cs typeface="Calibri"/>
              </a:rPr>
              <a:t>What type of member profile, stay history and promotional email interactions make a rewards member more likely to click on an email?</a:t>
            </a:r>
          </a:p>
          <a:p>
            <a:pPr marL="457200" indent="-457200">
              <a:lnSpc>
                <a:spcPct val="150000"/>
              </a:lnSpc>
              <a:buFont typeface="Arial" panose="020B0604020202020204" pitchFamily="34" charset="0"/>
              <a:buChar char="•"/>
            </a:pPr>
            <a:r>
              <a:rPr lang="en-US" sz="2000">
                <a:latin typeface="Calibri"/>
                <a:ea typeface="Oswald" charset="0"/>
                <a:cs typeface="Oswald" charset="0"/>
              </a:rPr>
              <a:t>Can these predictions be quantified by traveler type (business vs. leisure), hotel chain, or by stay type (smaller parties vs. families)?</a:t>
            </a:r>
          </a:p>
          <a:p>
            <a:pPr marL="457200" indent="-457200">
              <a:lnSpc>
                <a:spcPct val="150000"/>
              </a:lnSpc>
              <a:buFont typeface="Arial" panose="020B0604020202020204" pitchFamily="34" charset="0"/>
              <a:buChar char="•"/>
            </a:pPr>
            <a:r>
              <a:rPr lang="en-US" sz="2000">
                <a:latin typeface="Calibri"/>
                <a:ea typeface="Calibri"/>
                <a:cs typeface="Calibri"/>
              </a:rPr>
              <a:t>How much revenue we can expect to make given specific attributes of our hypothetical hotel?</a:t>
            </a:r>
          </a:p>
          <a:p>
            <a:pPr marL="457200" indent="-457200">
              <a:lnSpc>
                <a:spcPct val="150000"/>
              </a:lnSpc>
              <a:buFont typeface="Arial" panose="020B0604020202020204" pitchFamily="34" charset="0"/>
              <a:buChar char="•"/>
            </a:pPr>
            <a:endParaRPr lang="en-US" sz="2000">
              <a:latin typeface="Oswald"/>
              <a:ea typeface="Calibri" panose="020F0502020204030204" pitchFamily="34" charset="0"/>
              <a:cs typeface="Calibri" panose="020F0502020204030204" pitchFamily="34" charset="0"/>
            </a:endParaRPr>
          </a:p>
          <a:p>
            <a:pPr marL="457200" indent="-457200">
              <a:lnSpc>
                <a:spcPct val="150000"/>
              </a:lnSpc>
              <a:buFont typeface="Arial" panose="020B0604020202020204" pitchFamily="34" charset="0"/>
              <a:buChar char="•"/>
            </a:pPr>
            <a:endParaRPr lang="en-US" sz="2000">
              <a:latin typeface="Calibri" panose="020F0502020204030204" pitchFamily="34" charset="0"/>
              <a:ea typeface="Calibri" panose="020F0502020204030204" pitchFamily="34" charset="0"/>
              <a:cs typeface="Calibri" panose="020F0502020204030204" pitchFamily="34" charset="0"/>
            </a:endParaRPr>
          </a:p>
          <a:p>
            <a:pPr marL="457200" indent="-457200">
              <a:lnSpc>
                <a:spcPct val="150000"/>
              </a:lnSpc>
              <a:buFont typeface="Arial" panose="020B0604020202020204" pitchFamily="34" charset="0"/>
              <a:buChar char="•"/>
            </a:pPr>
            <a:endParaRPr lang="en-US" sz="2000">
              <a:latin typeface="Calibri" panose="020F0502020204030204" pitchFamily="34" charset="0"/>
              <a:ea typeface="Calibri" panose="020F0502020204030204" pitchFamily="34" charset="0"/>
              <a:cs typeface="Calibri" panose="020F0502020204030204" pitchFamily="34" charset="0"/>
            </a:endParaRPr>
          </a:p>
          <a:p>
            <a:endParaRPr lang="en-US" sz="2400"/>
          </a:p>
        </p:txBody>
      </p:sp>
      <p:sp>
        <p:nvSpPr>
          <p:cNvPr id="3" name="Title 2">
            <a:extLst>
              <a:ext uri="{FF2B5EF4-FFF2-40B4-BE49-F238E27FC236}">
                <a16:creationId xmlns:a16="http://schemas.microsoft.com/office/drawing/2014/main" id="{CD245285-470D-B0FE-6579-8206EEA83198}"/>
              </a:ext>
            </a:extLst>
          </p:cNvPr>
          <p:cNvSpPr>
            <a:spLocks noGrp="1"/>
          </p:cNvSpPr>
          <p:nvPr>
            <p:ph type="title"/>
          </p:nvPr>
        </p:nvSpPr>
        <p:spPr/>
        <p:txBody>
          <a:bodyPr/>
          <a:lstStyle/>
          <a:p>
            <a:r>
              <a:rPr lang="en-US"/>
              <a:t>Goals</a:t>
            </a:r>
          </a:p>
        </p:txBody>
      </p:sp>
      <p:sp>
        <p:nvSpPr>
          <p:cNvPr id="5" name="Slide Number Placeholder 4">
            <a:extLst>
              <a:ext uri="{FF2B5EF4-FFF2-40B4-BE49-F238E27FC236}">
                <a16:creationId xmlns:a16="http://schemas.microsoft.com/office/drawing/2014/main" id="{7CBEE50E-DF52-9C98-808F-5CC49BA5AE16}"/>
              </a:ext>
            </a:extLst>
          </p:cNvPr>
          <p:cNvSpPr>
            <a:spLocks noGrp="1"/>
          </p:cNvSpPr>
          <p:nvPr>
            <p:ph type="sldNum" sz="quarter" idx="12"/>
          </p:nvPr>
        </p:nvSpPr>
        <p:spPr/>
        <p:txBody>
          <a:bodyPr/>
          <a:lstStyle/>
          <a:p>
            <a:fld id="{ACFD1434-DD14-6240-B526-039C9AE89494}" type="slidenum">
              <a:rPr lang="en-US" smtClean="0"/>
              <a:t>9</a:t>
            </a:fld>
            <a:endParaRPr lang="en-US"/>
          </a:p>
        </p:txBody>
      </p:sp>
    </p:spTree>
    <p:extLst>
      <p:ext uri="{BB962C8B-B14F-4D97-AF65-F5344CB8AC3E}">
        <p14:creationId xmlns:p14="http://schemas.microsoft.com/office/powerpoint/2010/main" val="1004327520"/>
      </p:ext>
    </p:extLst>
  </p:cSld>
  <p:clrMapOvr>
    <a:masterClrMapping/>
  </p:clrMapOvr>
</p:sld>
</file>

<file path=ppt/theme/theme1.xml><?xml version="1.0" encoding="utf-8"?>
<a:theme xmlns:a="http://schemas.openxmlformats.org/drawingml/2006/main" name="KSU Presentation Master">
  <a:themeElements>
    <a:clrScheme name="IIA">
      <a:dk1>
        <a:srgbClr val="414042"/>
      </a:dk1>
      <a:lt1>
        <a:srgbClr val="FFFFFF"/>
      </a:lt1>
      <a:dk2>
        <a:srgbClr val="414042"/>
      </a:dk2>
      <a:lt2>
        <a:srgbClr val="FFFFFF"/>
      </a:lt2>
      <a:accent1>
        <a:srgbClr val="0F9BD8"/>
      </a:accent1>
      <a:accent2>
        <a:srgbClr val="F4A021"/>
      </a:accent2>
      <a:accent3>
        <a:srgbClr val="9BBB59"/>
      </a:accent3>
      <a:accent4>
        <a:srgbClr val="8064A2"/>
      </a:accent4>
      <a:accent5>
        <a:srgbClr val="4BACC6"/>
      </a:accent5>
      <a:accent6>
        <a:srgbClr val="F79646"/>
      </a:accent6>
      <a:hlink>
        <a:srgbClr val="0000FF"/>
      </a:hlink>
      <a:folHlink>
        <a:srgbClr val="800080"/>
      </a:folHlink>
    </a:clrScheme>
    <a:fontScheme name="Trek">
      <a:majorFont>
        <a:latin typeface="Franklin Gothic Medium"/>
        <a:ea typeface=""/>
        <a:cs typeface=""/>
        <a:font script="Jpan" typeface="ヒラギノ角ゴ Pro W6"/>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ＭＳ Ｐゴシック"/>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E676B63F4B52841A9954E57962004E7" ma:contentTypeVersion="8" ma:contentTypeDescription="Create a new document." ma:contentTypeScope="" ma:versionID="3703dd00dcf55854475dbe4f070fad56">
  <xsd:schema xmlns:xsd="http://www.w3.org/2001/XMLSchema" xmlns:xs="http://www.w3.org/2001/XMLSchema" xmlns:p="http://schemas.microsoft.com/office/2006/metadata/properties" xmlns:ns2="0abee857-922d-472e-bee4-50e0c766772d" xmlns:ns3="3681f7a2-623b-46c9-8ce7-ccadcfed3496" targetNamespace="http://schemas.microsoft.com/office/2006/metadata/properties" ma:root="true" ma:fieldsID="ef103e64ec36e8267d90ef0ab7cb1e70" ns2:_="" ns3:_="">
    <xsd:import namespace="0abee857-922d-472e-bee4-50e0c766772d"/>
    <xsd:import namespace="3681f7a2-623b-46c9-8ce7-ccadcfed3496"/>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bee857-922d-472e-bee4-50e0c766772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516867a8-d3dd-450c-8722-94d742a2adf8" ma:termSetId="09814cd3-568e-fe90-9814-8d621ff8fb84" ma:anchorId="fba54fb3-c3e1-fe81-a776-ca4b69148c4d" ma:open="true" ma:isKeyword="false">
      <xsd:complexType>
        <xsd:sequence>
          <xsd:element ref="pc:Terms" minOccurs="0" maxOccurs="1"/>
        </xsd:sequence>
      </xsd:complex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681f7a2-623b-46c9-8ce7-ccadcfed3496"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710ca5f1-3498-4960-8d62-cde8b7dca44c}" ma:internalName="TaxCatchAll" ma:showField="CatchAllData" ma:web="3681f7a2-623b-46c9-8ce7-ccadcfed349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0abee857-922d-472e-bee4-50e0c766772d">
      <Terms xmlns="http://schemas.microsoft.com/office/infopath/2007/PartnerControls"/>
    </lcf76f155ced4ddcb4097134ff3c332f>
    <TaxCatchAll xmlns="3681f7a2-623b-46c9-8ce7-ccadcfed3496" xsi:nil="true"/>
  </documentManagement>
</p:properties>
</file>

<file path=customXml/itemProps1.xml><?xml version="1.0" encoding="utf-8"?>
<ds:datastoreItem xmlns:ds="http://schemas.openxmlformats.org/officeDocument/2006/customXml" ds:itemID="{F90C001E-7218-4EB9-BE37-AEEFE4B8BB47}">
  <ds:schemaRefs>
    <ds:schemaRef ds:uri="http://schemas.microsoft.com/sharepoint/v3/contenttype/forms"/>
  </ds:schemaRefs>
</ds:datastoreItem>
</file>

<file path=customXml/itemProps2.xml><?xml version="1.0" encoding="utf-8"?>
<ds:datastoreItem xmlns:ds="http://schemas.openxmlformats.org/officeDocument/2006/customXml" ds:itemID="{7BE2E47D-58B5-4804-A928-F4C18A7D3B86}">
  <ds:schemaRefs>
    <ds:schemaRef ds:uri="0abee857-922d-472e-bee4-50e0c766772d"/>
    <ds:schemaRef ds:uri="3681f7a2-623b-46c9-8ce7-ccadcfed3496"/>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77378894-425F-46A8-A23B-8142D663D521}">
  <ds:schemaRefs>
    <ds:schemaRef ds:uri="0abee857-922d-472e-bee4-50e0c766772d"/>
    <ds:schemaRef ds:uri="3681f7a2-623b-46c9-8ce7-ccadcfed349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24</Slides>
  <Notes>15</Notes>
  <HiddenSlides>0</HiddenSlide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KSU Presentation Master</vt:lpstr>
      <vt:lpstr>PowerPoint Presentation</vt:lpstr>
      <vt:lpstr>Team Introduction: Lodging Leaders</vt:lpstr>
      <vt:lpstr>PowerPoint Presentation</vt:lpstr>
      <vt:lpstr>Problem Overview</vt:lpstr>
      <vt:lpstr>Project Timeline</vt:lpstr>
      <vt:lpstr>PowerPoint Presentation</vt:lpstr>
      <vt:lpstr>Key Assumptions</vt:lpstr>
      <vt:lpstr>Problem Diagram</vt:lpstr>
      <vt:lpstr>Goals</vt:lpstr>
      <vt:lpstr>Narrowing the Scope</vt:lpstr>
      <vt:lpstr>PowerPoint Presentation</vt:lpstr>
      <vt:lpstr>Data Sources</vt:lpstr>
      <vt:lpstr>Target Variable</vt:lpstr>
      <vt:lpstr>Provided Variables</vt:lpstr>
      <vt:lpstr>Preprocessing</vt:lpstr>
      <vt:lpstr>Feature Engineering</vt:lpstr>
      <vt:lpstr>PowerPoint Presentation</vt:lpstr>
      <vt:lpstr>Expected Approach | Issues to Overcome</vt:lpstr>
      <vt:lpstr>Expected Approach | Emails Overtime</vt:lpstr>
      <vt:lpstr>Expected Approach |  Data Partition</vt:lpstr>
      <vt:lpstr>Expected Approach | Problem Statement </vt:lpstr>
      <vt:lpstr>Expected Approach | Modeling Approach</vt:lpstr>
      <vt:lpstr>Expected Approach - Deliverables</vt:lpstr>
      <vt:lpstr>PowerPoint Presentation</vt:lpstr>
    </vt:vector>
  </TitlesOfParts>
  <Company>Kennesaw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Jennifer Priestley</dc:creator>
  <cp:revision>1</cp:revision>
  <cp:lastPrinted>2021-01-21T17:01:20Z</cp:lastPrinted>
  <dcterms:created xsi:type="dcterms:W3CDTF">2019-09-06T17:04:17Z</dcterms:created>
  <dcterms:modified xsi:type="dcterms:W3CDTF">2023-02-09T21:59:49Z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0x010100FE676B63F4B52841A9954E57962004E7</vt:lpwstr>
  </property>
  <property fmtid="{D5CDD505-2E9C-101B-9397-08002B2CF9AE}" pid="3" name="MediaServiceImageTags">
    <vt:lpwstr/>
  </property>
</Properties>
</file>

<file path=docProps/thumbnail.jpeg>
</file>